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34" r:id="rId4"/>
  </p:sldMasterIdLst>
  <p:notesMasterIdLst>
    <p:notesMasterId r:id="rId23"/>
  </p:notesMasterIdLst>
  <p:handoutMasterIdLst>
    <p:handoutMasterId r:id="rId24"/>
  </p:handoutMasterIdLst>
  <p:sldIdLst>
    <p:sldId id="773" r:id="rId5"/>
    <p:sldId id="774" r:id="rId6"/>
    <p:sldId id="771" r:id="rId7"/>
    <p:sldId id="781" r:id="rId8"/>
    <p:sldId id="782" r:id="rId9"/>
    <p:sldId id="776" r:id="rId10"/>
    <p:sldId id="765" r:id="rId11"/>
    <p:sldId id="780" r:id="rId12"/>
    <p:sldId id="766" r:id="rId13"/>
    <p:sldId id="777" r:id="rId14"/>
    <p:sldId id="767" r:id="rId15"/>
    <p:sldId id="779" r:id="rId16"/>
    <p:sldId id="769" r:id="rId17"/>
    <p:sldId id="761" r:id="rId18"/>
    <p:sldId id="759" r:id="rId19"/>
    <p:sldId id="778" r:id="rId20"/>
    <p:sldId id="775" r:id="rId21"/>
    <p:sldId id="75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1648dae75c921d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76C"/>
    <a:srgbClr val="2C653C"/>
    <a:srgbClr val="DCDE3E"/>
    <a:srgbClr val="7FC41C"/>
    <a:srgbClr val="2A653B"/>
    <a:srgbClr val="CA9E00"/>
    <a:srgbClr val="ED7D31"/>
    <a:srgbClr val="3A6546"/>
    <a:srgbClr val="EFFED9"/>
    <a:srgbClr val="36AF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autoAdjust="0"/>
    <p:restoredTop sz="96208" autoAdjust="0"/>
  </p:normalViewPr>
  <p:slideViewPr>
    <p:cSldViewPr snapToGrid="0" snapToObjects="1">
      <p:cViewPr varScale="1">
        <p:scale>
          <a:sx n="119" d="100"/>
          <a:sy n="119" d="100"/>
        </p:scale>
        <p:origin x="216"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5" d="100"/>
        <a:sy n="105"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35E1BB-4E45-5F43-A52D-F4CD7C7199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5D1581F-0CC9-144B-9DC8-6101F8E46B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282D8-555C-5749-8E8A-8E9EE0CD01E7}" type="datetimeFigureOut">
              <a:rPr lang="fr-FR" smtClean="0"/>
              <a:t>09/02/2021</a:t>
            </a:fld>
            <a:endParaRPr lang="fr-FR"/>
          </a:p>
        </p:txBody>
      </p:sp>
      <p:sp>
        <p:nvSpPr>
          <p:cNvPr id="4" name="Espace réservé du pied de page 3">
            <a:extLst>
              <a:ext uri="{FF2B5EF4-FFF2-40B4-BE49-F238E27FC236}">
                <a16:creationId xmlns:a16="http://schemas.microsoft.com/office/drawing/2014/main" id="{04D0CD1E-F50C-9544-A26A-5C2C2FE8FC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E338A-21FA-E349-938C-2DE17FB707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CB1C9F-D75E-5946-91BC-F35A27E75BC0}" type="slidenum">
              <a:rPr lang="fr-FR" smtClean="0"/>
              <a:t>‹n°›</a:t>
            </a:fld>
            <a:endParaRPr lang="fr-FR"/>
          </a:p>
        </p:txBody>
      </p:sp>
    </p:spTree>
    <p:extLst>
      <p:ext uri="{BB962C8B-B14F-4D97-AF65-F5344CB8AC3E}">
        <p14:creationId xmlns:p14="http://schemas.microsoft.com/office/powerpoint/2010/main" val="76960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8412E-CEEA-DE44-AC76-803324274A9D}" type="datetimeFigureOut">
              <a:rPr lang="fr-FR" smtClean="0"/>
              <a:t>09/02/2021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AFFB3-31DB-7F4C-82AF-D1CE69EE2588}" type="slidenum">
              <a:rPr lang="fr-FR" smtClean="0"/>
              <a:t>‹n°›</a:t>
            </a:fld>
            <a:endParaRPr lang="fr-FR"/>
          </a:p>
        </p:txBody>
      </p:sp>
    </p:spTree>
    <p:extLst>
      <p:ext uri="{BB962C8B-B14F-4D97-AF65-F5344CB8AC3E}">
        <p14:creationId xmlns:p14="http://schemas.microsoft.com/office/powerpoint/2010/main" val="100248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Diapositive de titre">
    <p:spTree>
      <p:nvGrpSpPr>
        <p:cNvPr id="1" name=""/>
        <p:cNvGrpSpPr/>
        <p:nvPr/>
      </p:nvGrpSpPr>
      <p:grpSpPr>
        <a:xfrm>
          <a:off x="0" y="0"/>
          <a:ext cx="0" cy="0"/>
          <a:chOff x="0" y="0"/>
          <a:chExt cx="0" cy="0"/>
        </a:xfrm>
      </p:grpSpPr>
      <p:pic>
        <p:nvPicPr>
          <p:cNvPr id="8" name="Image 29">
            <a:extLst>
              <a:ext uri="{FF2B5EF4-FFF2-40B4-BE49-F238E27FC236}">
                <a16:creationId xmlns:a16="http://schemas.microsoft.com/office/drawing/2014/main" id="{7AD0F2E2-C5CF-45F9-A6D7-E721CB67A1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4452" y="23814"/>
            <a:ext cx="11717547" cy="2500334"/>
          </a:xfrm>
          <a:prstGeom prst="rect">
            <a:avLst/>
          </a:prstGeom>
        </p:spPr>
      </p:pic>
      <p:sp>
        <p:nvSpPr>
          <p:cNvPr id="20" name="Title 19">
            <a:extLst>
              <a:ext uri="{FF2B5EF4-FFF2-40B4-BE49-F238E27FC236}">
                <a16:creationId xmlns:a16="http://schemas.microsoft.com/office/drawing/2014/main" id="{C6474E30-199F-4549-BC81-2F377FD69DE9}"/>
              </a:ext>
            </a:extLst>
          </p:cNvPr>
          <p:cNvSpPr>
            <a:spLocks noGrp="1"/>
          </p:cNvSpPr>
          <p:nvPr>
            <p:ph type="title"/>
          </p:nvPr>
        </p:nvSpPr>
        <p:spPr>
          <a:xfrm>
            <a:off x="581379" y="2655937"/>
            <a:ext cx="10515600" cy="1325563"/>
          </a:xfrm>
        </p:spPr>
        <p:txBody>
          <a:bodyPr anchor="b" anchorCtr="0"/>
          <a:lstStyle>
            <a:lvl1pPr>
              <a:defRPr>
                <a:latin typeface="+mn-lt"/>
              </a:defRPr>
            </a:lvl1pPr>
          </a:lstStyle>
          <a:p>
            <a:r>
              <a:rPr lang="en-US" dirty="0"/>
              <a:t>Click to edit Master title style</a:t>
            </a:r>
            <a:endParaRPr lang="fr-CA" dirty="0"/>
          </a:p>
        </p:txBody>
      </p:sp>
      <p:sp>
        <p:nvSpPr>
          <p:cNvPr id="22" name="Sous-titre 2">
            <a:extLst>
              <a:ext uri="{FF2B5EF4-FFF2-40B4-BE49-F238E27FC236}">
                <a16:creationId xmlns:a16="http://schemas.microsoft.com/office/drawing/2014/main" id="{E26E3F63-B426-4EEB-86FB-1A05E6421AC7}"/>
              </a:ext>
            </a:extLst>
          </p:cNvPr>
          <p:cNvSpPr>
            <a:spLocks noGrp="1"/>
          </p:cNvSpPr>
          <p:nvPr>
            <p:ph type="subTitle" idx="1" hasCustomPrompt="1"/>
          </p:nvPr>
        </p:nvSpPr>
        <p:spPr>
          <a:xfrm>
            <a:off x="581379" y="4113289"/>
            <a:ext cx="10515600" cy="1325563"/>
          </a:xfrm>
        </p:spPr>
        <p:txBody>
          <a:bodyPr/>
          <a:lstStyle>
            <a:lvl1pPr marL="0" indent="0" algn="l">
              <a:buNone/>
              <a:defRPr sz="2400"/>
            </a:lvl1pPr>
            <a:lvl2pPr marL="0" indent="0" algn="l">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Titre</a:t>
            </a:r>
          </a:p>
          <a:p>
            <a:pPr lvl="1"/>
            <a:r>
              <a:rPr lang="fr-CA" dirty="0"/>
              <a:t>Sous-titre</a:t>
            </a:r>
          </a:p>
          <a:p>
            <a:pPr lvl="1"/>
            <a:r>
              <a:rPr lang="fr-CA" dirty="0"/>
              <a:t>Sous-titre</a:t>
            </a:r>
            <a:endParaRPr lang="fr-FR" dirty="0"/>
          </a:p>
        </p:txBody>
      </p:sp>
    </p:spTree>
    <p:extLst>
      <p:ext uri="{BB962C8B-B14F-4D97-AF65-F5344CB8AC3E}">
        <p14:creationId xmlns:p14="http://schemas.microsoft.com/office/powerpoint/2010/main" val="211022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3F634-597B-124A-B8D9-316672683E4D}"/>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789B720F-D5FA-3447-BE79-55F84961157D}"/>
              </a:ext>
            </a:extLst>
          </p:cNvPr>
          <p:cNvSpPr>
            <a:spLocks noGrp="1"/>
          </p:cNvSpPr>
          <p:nvPr>
            <p:ph idx="1"/>
          </p:nvPr>
        </p:nvSpPr>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pic>
        <p:nvPicPr>
          <p:cNvPr id="9" name="Picture 8" descr="A picture containing text, sign&#10;&#10;Description automatically generated">
            <a:extLst>
              <a:ext uri="{FF2B5EF4-FFF2-40B4-BE49-F238E27FC236}">
                <a16:creationId xmlns:a16="http://schemas.microsoft.com/office/drawing/2014/main" id="{AA4931B5-8B20-4736-9DFC-F1FFB199997A}"/>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7" name="Espace réservé de la date 6">
            <a:extLst>
              <a:ext uri="{FF2B5EF4-FFF2-40B4-BE49-F238E27FC236}">
                <a16:creationId xmlns:a16="http://schemas.microsoft.com/office/drawing/2014/main" id="{49426A03-A8A2-4FDB-8368-FDE3FDDF0494}"/>
              </a:ext>
            </a:extLst>
          </p:cNvPr>
          <p:cNvSpPr>
            <a:spLocks noGrp="1"/>
          </p:cNvSpPr>
          <p:nvPr>
            <p:ph type="dt" sz="half" idx="10"/>
          </p:nvPr>
        </p:nvSpPr>
        <p:spPr/>
        <p:txBody>
          <a:bodyPr/>
          <a:lstStyle/>
          <a:p>
            <a:r>
              <a:rPr lang="fr-FR"/>
              <a:t>01/02/2021</a:t>
            </a:r>
            <a:endParaRPr lang="fr-FR" dirty="0"/>
          </a:p>
        </p:txBody>
      </p:sp>
      <p:sp>
        <p:nvSpPr>
          <p:cNvPr id="8" name="Espace réservé du pied de page 7">
            <a:extLst>
              <a:ext uri="{FF2B5EF4-FFF2-40B4-BE49-F238E27FC236}">
                <a16:creationId xmlns:a16="http://schemas.microsoft.com/office/drawing/2014/main" id="{0F3D9486-AE59-42B1-A853-A8B1BBE6E160}"/>
              </a:ext>
            </a:extLst>
          </p:cNvPr>
          <p:cNvSpPr>
            <a:spLocks noGrp="1"/>
          </p:cNvSpPr>
          <p:nvPr>
            <p:ph type="ftr" sz="quarter" idx="11"/>
          </p:nvPr>
        </p:nvSpPr>
        <p:spPr/>
        <p:txBody>
          <a:bodyPr/>
          <a:lstStyle/>
          <a:p>
            <a:pPr algn="ctr"/>
            <a:r>
              <a:rPr lang="fr-CA"/>
              <a:t>Name of Student / Institution</a:t>
            </a:r>
            <a:endParaRPr lang="fr-CA" dirty="0"/>
          </a:p>
        </p:txBody>
      </p:sp>
      <p:sp>
        <p:nvSpPr>
          <p:cNvPr id="10" name="Espace réservé du numéro de diapositive 9">
            <a:extLst>
              <a:ext uri="{FF2B5EF4-FFF2-40B4-BE49-F238E27FC236}">
                <a16:creationId xmlns:a16="http://schemas.microsoft.com/office/drawing/2014/main" id="{18965F3E-037C-483E-A5F0-7B0F34D1079D}"/>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228675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65CAB-5C51-C743-B9B1-CA0B933FE772}"/>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941A5663-4D27-9B41-9708-DB5ECBA0D6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9" name="Picture 8" descr="A picture containing text, sign&#10;&#10;Description automatically generated">
            <a:extLst>
              <a:ext uri="{FF2B5EF4-FFF2-40B4-BE49-F238E27FC236}">
                <a16:creationId xmlns:a16="http://schemas.microsoft.com/office/drawing/2014/main" id="{CE467751-98A6-4359-809B-651462B624DD}"/>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4" name="Espace réservé de la date 3">
            <a:extLst>
              <a:ext uri="{FF2B5EF4-FFF2-40B4-BE49-F238E27FC236}">
                <a16:creationId xmlns:a16="http://schemas.microsoft.com/office/drawing/2014/main" id="{39580CF1-7EEB-41B3-92C4-050F405BC80D}"/>
              </a:ext>
            </a:extLst>
          </p:cNvPr>
          <p:cNvSpPr>
            <a:spLocks noGrp="1"/>
          </p:cNvSpPr>
          <p:nvPr>
            <p:ph type="dt" sz="half" idx="10"/>
          </p:nvPr>
        </p:nvSpPr>
        <p:spPr/>
        <p:txBody>
          <a:bodyPr/>
          <a:lstStyle/>
          <a:p>
            <a:r>
              <a:rPr lang="fr-FR"/>
              <a:t>01/02/2021</a:t>
            </a:r>
            <a:endParaRPr lang="fr-FR" dirty="0"/>
          </a:p>
        </p:txBody>
      </p:sp>
      <p:sp>
        <p:nvSpPr>
          <p:cNvPr id="5" name="Espace réservé du pied de page 4">
            <a:extLst>
              <a:ext uri="{FF2B5EF4-FFF2-40B4-BE49-F238E27FC236}">
                <a16:creationId xmlns:a16="http://schemas.microsoft.com/office/drawing/2014/main" id="{634F3B8A-986E-4B9A-BF4E-72B5DD2D9514}"/>
              </a:ext>
            </a:extLst>
          </p:cNvPr>
          <p:cNvSpPr>
            <a:spLocks noGrp="1"/>
          </p:cNvSpPr>
          <p:nvPr>
            <p:ph type="ftr" sz="quarter" idx="11"/>
          </p:nvPr>
        </p:nvSpPr>
        <p:spPr/>
        <p:txBody>
          <a:bodyPr/>
          <a:lstStyle/>
          <a:p>
            <a:pPr algn="ctr"/>
            <a:r>
              <a:rPr lang="fr-CA"/>
              <a:t>Name of Student / Institution</a:t>
            </a:r>
            <a:endParaRPr lang="fr-CA" dirty="0"/>
          </a:p>
        </p:txBody>
      </p:sp>
      <p:sp>
        <p:nvSpPr>
          <p:cNvPr id="6" name="Espace réservé du numéro de diapositive 5">
            <a:extLst>
              <a:ext uri="{FF2B5EF4-FFF2-40B4-BE49-F238E27FC236}">
                <a16:creationId xmlns:a16="http://schemas.microsoft.com/office/drawing/2014/main" id="{08D1720A-F801-4356-9E11-6737F1A55E2A}"/>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425123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6B8B4-0F33-B740-AB96-118C7B527E12}"/>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DFD770E9-17B5-F246-ABB8-E6BE0640ACF8}"/>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F931D44B-9843-084B-925B-B357B0A415B0}"/>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pic>
        <p:nvPicPr>
          <p:cNvPr id="9" name="Picture 8" descr="A picture containing text, sign&#10;&#10;Description automatically generated">
            <a:extLst>
              <a:ext uri="{FF2B5EF4-FFF2-40B4-BE49-F238E27FC236}">
                <a16:creationId xmlns:a16="http://schemas.microsoft.com/office/drawing/2014/main" id="{D1C8DF4D-5323-4645-AF5B-EE3E945501E2}"/>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5" name="Espace réservé de la date 4">
            <a:extLst>
              <a:ext uri="{FF2B5EF4-FFF2-40B4-BE49-F238E27FC236}">
                <a16:creationId xmlns:a16="http://schemas.microsoft.com/office/drawing/2014/main" id="{F350869D-C4C9-48C4-ABAD-6B41ACB71541}"/>
              </a:ext>
            </a:extLst>
          </p:cNvPr>
          <p:cNvSpPr>
            <a:spLocks noGrp="1"/>
          </p:cNvSpPr>
          <p:nvPr>
            <p:ph type="dt" sz="half" idx="10"/>
          </p:nvPr>
        </p:nvSpPr>
        <p:spPr/>
        <p:txBody>
          <a:bodyPr/>
          <a:lstStyle/>
          <a:p>
            <a:r>
              <a:rPr lang="fr-FR"/>
              <a:t>01/02/2021</a:t>
            </a:r>
            <a:endParaRPr lang="fr-FR" dirty="0"/>
          </a:p>
        </p:txBody>
      </p:sp>
      <p:sp>
        <p:nvSpPr>
          <p:cNvPr id="6" name="Espace réservé du pied de page 5">
            <a:extLst>
              <a:ext uri="{FF2B5EF4-FFF2-40B4-BE49-F238E27FC236}">
                <a16:creationId xmlns:a16="http://schemas.microsoft.com/office/drawing/2014/main" id="{E946AA3E-8B3E-4A59-B750-BD9DC32A7671}"/>
              </a:ext>
            </a:extLst>
          </p:cNvPr>
          <p:cNvSpPr>
            <a:spLocks noGrp="1"/>
          </p:cNvSpPr>
          <p:nvPr>
            <p:ph type="ftr" sz="quarter" idx="11"/>
          </p:nvPr>
        </p:nvSpPr>
        <p:spPr/>
        <p:txBody>
          <a:bodyPr/>
          <a:lstStyle/>
          <a:p>
            <a:pPr algn="ctr"/>
            <a:r>
              <a:rPr lang="fr-CA"/>
              <a:t>Name of Student / Institution</a:t>
            </a:r>
            <a:endParaRPr lang="fr-CA" dirty="0"/>
          </a:p>
        </p:txBody>
      </p:sp>
      <p:sp>
        <p:nvSpPr>
          <p:cNvPr id="7" name="Espace réservé du numéro de diapositive 6">
            <a:extLst>
              <a:ext uri="{FF2B5EF4-FFF2-40B4-BE49-F238E27FC236}">
                <a16:creationId xmlns:a16="http://schemas.microsoft.com/office/drawing/2014/main" id="{796BFCFF-A4F2-4EFF-9135-69080343DF78}"/>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403796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EB6B7-4DAA-7640-9C61-DC867A96024C}"/>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38AC897-B22C-BE40-8B8A-AC7552A82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8532138E-52A0-3B48-AD2E-FCFCEA7E0C0E}"/>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DAD599BB-0395-4C4E-A873-EA1881BDD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ADCD1341-F271-9C4D-87FF-838FCB9330D7}"/>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pic>
        <p:nvPicPr>
          <p:cNvPr id="11" name="Picture 10" descr="A picture containing text, sign&#10;&#10;Description automatically generated">
            <a:extLst>
              <a:ext uri="{FF2B5EF4-FFF2-40B4-BE49-F238E27FC236}">
                <a16:creationId xmlns:a16="http://schemas.microsoft.com/office/drawing/2014/main" id="{F3E07932-E243-47E4-87E9-8CF38DF41028}"/>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7" name="Espace réservé de la date 6">
            <a:extLst>
              <a:ext uri="{FF2B5EF4-FFF2-40B4-BE49-F238E27FC236}">
                <a16:creationId xmlns:a16="http://schemas.microsoft.com/office/drawing/2014/main" id="{2EA85415-7AEB-449E-8AB1-F5173ED9B015}"/>
              </a:ext>
            </a:extLst>
          </p:cNvPr>
          <p:cNvSpPr>
            <a:spLocks noGrp="1"/>
          </p:cNvSpPr>
          <p:nvPr>
            <p:ph type="dt" sz="half" idx="10"/>
          </p:nvPr>
        </p:nvSpPr>
        <p:spPr/>
        <p:txBody>
          <a:bodyPr/>
          <a:lstStyle/>
          <a:p>
            <a:r>
              <a:rPr lang="fr-FR"/>
              <a:t>01/02/2021</a:t>
            </a:r>
            <a:endParaRPr lang="fr-FR" dirty="0"/>
          </a:p>
        </p:txBody>
      </p:sp>
      <p:sp>
        <p:nvSpPr>
          <p:cNvPr id="8" name="Espace réservé du pied de page 7">
            <a:extLst>
              <a:ext uri="{FF2B5EF4-FFF2-40B4-BE49-F238E27FC236}">
                <a16:creationId xmlns:a16="http://schemas.microsoft.com/office/drawing/2014/main" id="{2B1A8586-D661-4A3B-A25B-9C208008FDBF}"/>
              </a:ext>
            </a:extLst>
          </p:cNvPr>
          <p:cNvSpPr>
            <a:spLocks noGrp="1"/>
          </p:cNvSpPr>
          <p:nvPr>
            <p:ph type="ftr" sz="quarter" idx="11"/>
          </p:nvPr>
        </p:nvSpPr>
        <p:spPr/>
        <p:txBody>
          <a:bodyPr/>
          <a:lstStyle/>
          <a:p>
            <a:pPr algn="ctr"/>
            <a:r>
              <a:rPr lang="fr-CA"/>
              <a:t>Name of Student / Institution</a:t>
            </a:r>
            <a:endParaRPr lang="fr-CA" dirty="0"/>
          </a:p>
        </p:txBody>
      </p:sp>
      <p:sp>
        <p:nvSpPr>
          <p:cNvPr id="9" name="Espace réservé du numéro de diapositive 8">
            <a:extLst>
              <a:ext uri="{FF2B5EF4-FFF2-40B4-BE49-F238E27FC236}">
                <a16:creationId xmlns:a16="http://schemas.microsoft.com/office/drawing/2014/main" id="{96081A26-7258-424A-A155-002DF92E37DD}"/>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37839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D5B3A-1298-B345-A040-8D4D3E4A6C75}"/>
              </a:ext>
            </a:extLst>
          </p:cNvPr>
          <p:cNvSpPr>
            <a:spLocks noGrp="1"/>
          </p:cNvSpPr>
          <p:nvPr>
            <p:ph type="title"/>
          </p:nvPr>
        </p:nvSpPr>
        <p:spPr/>
        <p:txBody>
          <a:bodyPr/>
          <a:lstStyle/>
          <a:p>
            <a:r>
              <a:rPr lang="fr-CA"/>
              <a:t>Modifier le style du titre</a:t>
            </a:r>
            <a:endParaRPr lang="fr-FR"/>
          </a:p>
        </p:txBody>
      </p:sp>
      <p:pic>
        <p:nvPicPr>
          <p:cNvPr id="8" name="Picture 7" descr="A picture containing text, sign&#10;&#10;Description automatically generated">
            <a:extLst>
              <a:ext uri="{FF2B5EF4-FFF2-40B4-BE49-F238E27FC236}">
                <a16:creationId xmlns:a16="http://schemas.microsoft.com/office/drawing/2014/main" id="{427A2E04-71E5-483E-A2D4-8F104B99BEAC}"/>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3" name="Espace réservé de la date 2">
            <a:extLst>
              <a:ext uri="{FF2B5EF4-FFF2-40B4-BE49-F238E27FC236}">
                <a16:creationId xmlns:a16="http://schemas.microsoft.com/office/drawing/2014/main" id="{BF4ECB05-D4AA-4163-9F55-22DB35C1B1BC}"/>
              </a:ext>
            </a:extLst>
          </p:cNvPr>
          <p:cNvSpPr>
            <a:spLocks noGrp="1"/>
          </p:cNvSpPr>
          <p:nvPr>
            <p:ph type="dt" sz="half" idx="10"/>
          </p:nvPr>
        </p:nvSpPr>
        <p:spPr/>
        <p:txBody>
          <a:bodyPr/>
          <a:lstStyle/>
          <a:p>
            <a:r>
              <a:rPr lang="fr-FR"/>
              <a:t>01/02/2021</a:t>
            </a:r>
            <a:endParaRPr lang="fr-FR" dirty="0"/>
          </a:p>
        </p:txBody>
      </p:sp>
      <p:sp>
        <p:nvSpPr>
          <p:cNvPr id="4" name="Espace réservé du pied de page 3">
            <a:extLst>
              <a:ext uri="{FF2B5EF4-FFF2-40B4-BE49-F238E27FC236}">
                <a16:creationId xmlns:a16="http://schemas.microsoft.com/office/drawing/2014/main" id="{F1B82EA1-904E-40B0-8042-722E34CEC392}"/>
              </a:ext>
            </a:extLst>
          </p:cNvPr>
          <p:cNvSpPr>
            <a:spLocks noGrp="1"/>
          </p:cNvSpPr>
          <p:nvPr>
            <p:ph type="ftr" sz="quarter" idx="11"/>
          </p:nvPr>
        </p:nvSpPr>
        <p:spPr/>
        <p:txBody>
          <a:bodyPr/>
          <a:lstStyle/>
          <a:p>
            <a:pPr algn="ctr"/>
            <a:r>
              <a:rPr lang="fr-CA"/>
              <a:t>Name of Student / Institution</a:t>
            </a:r>
            <a:endParaRPr lang="fr-CA" dirty="0"/>
          </a:p>
        </p:txBody>
      </p:sp>
      <p:sp>
        <p:nvSpPr>
          <p:cNvPr id="5" name="Espace réservé du numéro de diapositive 4">
            <a:extLst>
              <a:ext uri="{FF2B5EF4-FFF2-40B4-BE49-F238E27FC236}">
                <a16:creationId xmlns:a16="http://schemas.microsoft.com/office/drawing/2014/main" id="{BD29C450-C7D2-4318-99D4-AEDA61E197F3}"/>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361586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247DB0F7-45C3-4D4B-B6DC-06B82AD66538}"/>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2" name="Espace réservé de la date 1">
            <a:extLst>
              <a:ext uri="{FF2B5EF4-FFF2-40B4-BE49-F238E27FC236}">
                <a16:creationId xmlns:a16="http://schemas.microsoft.com/office/drawing/2014/main" id="{5B960825-8AC6-4DA1-92E9-8B5C09D60FC9}"/>
              </a:ext>
            </a:extLst>
          </p:cNvPr>
          <p:cNvSpPr>
            <a:spLocks noGrp="1"/>
          </p:cNvSpPr>
          <p:nvPr>
            <p:ph type="dt" sz="half" idx="10"/>
          </p:nvPr>
        </p:nvSpPr>
        <p:spPr/>
        <p:txBody>
          <a:bodyPr/>
          <a:lstStyle/>
          <a:p>
            <a:r>
              <a:rPr lang="fr-FR"/>
              <a:t>01/02/2021</a:t>
            </a:r>
            <a:endParaRPr lang="fr-FR" dirty="0"/>
          </a:p>
        </p:txBody>
      </p:sp>
      <p:sp>
        <p:nvSpPr>
          <p:cNvPr id="3" name="Espace réservé du pied de page 2">
            <a:extLst>
              <a:ext uri="{FF2B5EF4-FFF2-40B4-BE49-F238E27FC236}">
                <a16:creationId xmlns:a16="http://schemas.microsoft.com/office/drawing/2014/main" id="{37D2B468-C230-485D-A021-E9090235F509}"/>
              </a:ext>
            </a:extLst>
          </p:cNvPr>
          <p:cNvSpPr>
            <a:spLocks noGrp="1"/>
          </p:cNvSpPr>
          <p:nvPr>
            <p:ph type="ftr" sz="quarter" idx="11"/>
          </p:nvPr>
        </p:nvSpPr>
        <p:spPr/>
        <p:txBody>
          <a:bodyPr/>
          <a:lstStyle/>
          <a:p>
            <a:pPr algn="ctr"/>
            <a:r>
              <a:rPr lang="fr-CA"/>
              <a:t>Name of Student / Institution</a:t>
            </a:r>
            <a:endParaRPr lang="fr-CA" dirty="0"/>
          </a:p>
        </p:txBody>
      </p:sp>
      <p:sp>
        <p:nvSpPr>
          <p:cNvPr id="4" name="Espace réservé du numéro de diapositive 3">
            <a:extLst>
              <a:ext uri="{FF2B5EF4-FFF2-40B4-BE49-F238E27FC236}">
                <a16:creationId xmlns:a16="http://schemas.microsoft.com/office/drawing/2014/main" id="{4B38AB77-7ED7-4765-8BE9-911EB5F042E0}"/>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2852829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B0A89-5D68-6B4E-8627-F1809E71F8C7}"/>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7B2B3BC8-E41D-7D40-987B-02E6086004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DB4CBBA7-46D5-CD47-AB2C-BDDE7B91B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pic>
        <p:nvPicPr>
          <p:cNvPr id="9" name="Picture 8" descr="A picture containing text, sign&#10;&#10;Description automatically generated">
            <a:extLst>
              <a:ext uri="{FF2B5EF4-FFF2-40B4-BE49-F238E27FC236}">
                <a16:creationId xmlns:a16="http://schemas.microsoft.com/office/drawing/2014/main" id="{0BD95CCB-6EFA-4FF4-81B2-433D08D81B9F}"/>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5" name="Espace réservé de la date 4">
            <a:extLst>
              <a:ext uri="{FF2B5EF4-FFF2-40B4-BE49-F238E27FC236}">
                <a16:creationId xmlns:a16="http://schemas.microsoft.com/office/drawing/2014/main" id="{48154A4B-B527-427D-9946-EDB2B22E59C9}"/>
              </a:ext>
            </a:extLst>
          </p:cNvPr>
          <p:cNvSpPr>
            <a:spLocks noGrp="1"/>
          </p:cNvSpPr>
          <p:nvPr>
            <p:ph type="dt" sz="half" idx="10"/>
          </p:nvPr>
        </p:nvSpPr>
        <p:spPr/>
        <p:txBody>
          <a:bodyPr/>
          <a:lstStyle/>
          <a:p>
            <a:r>
              <a:rPr lang="fr-FR"/>
              <a:t>01/02/2021</a:t>
            </a:r>
            <a:endParaRPr lang="fr-FR" dirty="0"/>
          </a:p>
        </p:txBody>
      </p:sp>
      <p:sp>
        <p:nvSpPr>
          <p:cNvPr id="6" name="Espace réservé du pied de page 5">
            <a:extLst>
              <a:ext uri="{FF2B5EF4-FFF2-40B4-BE49-F238E27FC236}">
                <a16:creationId xmlns:a16="http://schemas.microsoft.com/office/drawing/2014/main" id="{F8D8AF75-0C9E-4F97-B249-E70673DCBF7D}"/>
              </a:ext>
            </a:extLst>
          </p:cNvPr>
          <p:cNvSpPr>
            <a:spLocks noGrp="1"/>
          </p:cNvSpPr>
          <p:nvPr>
            <p:ph type="ftr" sz="quarter" idx="11"/>
          </p:nvPr>
        </p:nvSpPr>
        <p:spPr/>
        <p:txBody>
          <a:bodyPr/>
          <a:lstStyle/>
          <a:p>
            <a:pPr algn="ctr"/>
            <a:r>
              <a:rPr lang="fr-CA"/>
              <a:t>Name of Student / Institution</a:t>
            </a:r>
            <a:endParaRPr lang="fr-CA" dirty="0"/>
          </a:p>
        </p:txBody>
      </p:sp>
      <p:sp>
        <p:nvSpPr>
          <p:cNvPr id="7" name="Espace réservé du numéro de diapositive 6">
            <a:extLst>
              <a:ext uri="{FF2B5EF4-FFF2-40B4-BE49-F238E27FC236}">
                <a16:creationId xmlns:a16="http://schemas.microsoft.com/office/drawing/2014/main" id="{D9978ED2-EF79-43CA-BB15-F2551AF5A0DA}"/>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100633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91BFA-F766-AA40-A03B-1FB7D0469B87}"/>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AE1BF7FB-6618-9846-9F5C-23729246F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6E33E7-7DD2-4542-AE2D-8296F5A34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pic>
        <p:nvPicPr>
          <p:cNvPr id="9" name="Picture 8" descr="A picture containing text, sign&#10;&#10;Description automatically generated">
            <a:extLst>
              <a:ext uri="{FF2B5EF4-FFF2-40B4-BE49-F238E27FC236}">
                <a16:creationId xmlns:a16="http://schemas.microsoft.com/office/drawing/2014/main" id="{BD084449-65CA-4FD1-B2B8-6619AA2F627B}"/>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5" name="Espace réservé de la date 4">
            <a:extLst>
              <a:ext uri="{FF2B5EF4-FFF2-40B4-BE49-F238E27FC236}">
                <a16:creationId xmlns:a16="http://schemas.microsoft.com/office/drawing/2014/main" id="{73C38C52-A102-4FD5-BB4D-B5F46E7C8854}"/>
              </a:ext>
            </a:extLst>
          </p:cNvPr>
          <p:cNvSpPr>
            <a:spLocks noGrp="1"/>
          </p:cNvSpPr>
          <p:nvPr>
            <p:ph type="dt" sz="half" idx="10"/>
          </p:nvPr>
        </p:nvSpPr>
        <p:spPr/>
        <p:txBody>
          <a:bodyPr/>
          <a:lstStyle/>
          <a:p>
            <a:r>
              <a:rPr lang="fr-FR"/>
              <a:t>01/02/2021</a:t>
            </a:r>
            <a:endParaRPr lang="fr-FR" dirty="0"/>
          </a:p>
        </p:txBody>
      </p:sp>
      <p:sp>
        <p:nvSpPr>
          <p:cNvPr id="6" name="Espace réservé du pied de page 5">
            <a:extLst>
              <a:ext uri="{FF2B5EF4-FFF2-40B4-BE49-F238E27FC236}">
                <a16:creationId xmlns:a16="http://schemas.microsoft.com/office/drawing/2014/main" id="{12B0FC4D-FADA-47C4-96B2-4BA2791B5689}"/>
              </a:ext>
            </a:extLst>
          </p:cNvPr>
          <p:cNvSpPr>
            <a:spLocks noGrp="1"/>
          </p:cNvSpPr>
          <p:nvPr>
            <p:ph type="ftr" sz="quarter" idx="11"/>
          </p:nvPr>
        </p:nvSpPr>
        <p:spPr/>
        <p:txBody>
          <a:bodyPr/>
          <a:lstStyle/>
          <a:p>
            <a:pPr algn="ctr"/>
            <a:r>
              <a:rPr lang="fr-CA"/>
              <a:t>Name of Student / Institution</a:t>
            </a:r>
            <a:endParaRPr lang="fr-CA" dirty="0"/>
          </a:p>
        </p:txBody>
      </p:sp>
      <p:sp>
        <p:nvSpPr>
          <p:cNvPr id="7" name="Espace réservé du numéro de diapositive 6">
            <a:extLst>
              <a:ext uri="{FF2B5EF4-FFF2-40B4-BE49-F238E27FC236}">
                <a16:creationId xmlns:a16="http://schemas.microsoft.com/office/drawing/2014/main" id="{2D9D4BAF-FE59-4236-A36C-B65EDD511EA2}"/>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1941699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F4EA1-4B29-B74C-A8D3-A28A43A6E80C}"/>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C8F7A0AB-B906-EA4C-8EEE-554612A1D1B0}"/>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pic>
        <p:nvPicPr>
          <p:cNvPr id="8" name="Picture 7" descr="A picture containing text, sign&#10;&#10;Description automatically generated">
            <a:extLst>
              <a:ext uri="{FF2B5EF4-FFF2-40B4-BE49-F238E27FC236}">
                <a16:creationId xmlns:a16="http://schemas.microsoft.com/office/drawing/2014/main" id="{E6D4F855-FD30-46A3-8675-F97969E623A6}"/>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4" name="Espace réservé de la date 3">
            <a:extLst>
              <a:ext uri="{FF2B5EF4-FFF2-40B4-BE49-F238E27FC236}">
                <a16:creationId xmlns:a16="http://schemas.microsoft.com/office/drawing/2014/main" id="{DAE63EC7-688A-4635-859E-47CFF428F173}"/>
              </a:ext>
            </a:extLst>
          </p:cNvPr>
          <p:cNvSpPr>
            <a:spLocks noGrp="1"/>
          </p:cNvSpPr>
          <p:nvPr>
            <p:ph type="dt" sz="half" idx="10"/>
          </p:nvPr>
        </p:nvSpPr>
        <p:spPr/>
        <p:txBody>
          <a:bodyPr/>
          <a:lstStyle/>
          <a:p>
            <a:r>
              <a:rPr lang="fr-FR"/>
              <a:t>01/02/2021</a:t>
            </a:r>
            <a:endParaRPr lang="fr-FR" dirty="0"/>
          </a:p>
        </p:txBody>
      </p:sp>
      <p:sp>
        <p:nvSpPr>
          <p:cNvPr id="5" name="Espace réservé du pied de page 4">
            <a:extLst>
              <a:ext uri="{FF2B5EF4-FFF2-40B4-BE49-F238E27FC236}">
                <a16:creationId xmlns:a16="http://schemas.microsoft.com/office/drawing/2014/main" id="{7244AEED-6001-43D3-A154-4DC648BB3485}"/>
              </a:ext>
            </a:extLst>
          </p:cNvPr>
          <p:cNvSpPr>
            <a:spLocks noGrp="1"/>
          </p:cNvSpPr>
          <p:nvPr>
            <p:ph type="ftr" sz="quarter" idx="11"/>
          </p:nvPr>
        </p:nvSpPr>
        <p:spPr/>
        <p:txBody>
          <a:bodyPr/>
          <a:lstStyle/>
          <a:p>
            <a:pPr algn="ctr"/>
            <a:r>
              <a:rPr lang="fr-CA"/>
              <a:t>Name of Student / Institution</a:t>
            </a:r>
            <a:endParaRPr lang="fr-CA" dirty="0"/>
          </a:p>
        </p:txBody>
      </p:sp>
      <p:sp>
        <p:nvSpPr>
          <p:cNvPr id="6" name="Espace réservé du numéro de diapositive 5">
            <a:extLst>
              <a:ext uri="{FF2B5EF4-FFF2-40B4-BE49-F238E27FC236}">
                <a16:creationId xmlns:a16="http://schemas.microsoft.com/office/drawing/2014/main" id="{946B2A66-BB9A-42EB-840B-1801D7E08206}"/>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3489028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6DE9459-1F8B-BB44-8289-05DBC4EF1A97}"/>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9860CB74-C72E-5640-9A7B-EC7EC8C37146}"/>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pic>
        <p:nvPicPr>
          <p:cNvPr id="8" name="Picture 7" descr="A picture containing text, sign&#10;&#10;Description automatically generated">
            <a:extLst>
              <a:ext uri="{FF2B5EF4-FFF2-40B4-BE49-F238E27FC236}">
                <a16:creationId xmlns:a16="http://schemas.microsoft.com/office/drawing/2014/main" id="{9A1C72AC-9928-4AE1-A603-17A68B1BB324}"/>
              </a:ext>
            </a:extLst>
          </p:cNvPr>
          <p:cNvPicPr>
            <a:picLocks noChangeAspect="1"/>
          </p:cNvPicPr>
          <p:nvPr userDrawn="1"/>
        </p:nvPicPr>
        <p:blipFill>
          <a:blip r:embed="rId2"/>
          <a:stretch>
            <a:fillRect/>
          </a:stretch>
        </p:blipFill>
        <p:spPr>
          <a:xfrm>
            <a:off x="11331217" y="6176962"/>
            <a:ext cx="943506" cy="811533"/>
          </a:xfrm>
          <a:prstGeom prst="rect">
            <a:avLst/>
          </a:prstGeom>
        </p:spPr>
      </p:pic>
      <p:sp>
        <p:nvSpPr>
          <p:cNvPr id="4" name="Espace réservé de la date 3">
            <a:extLst>
              <a:ext uri="{FF2B5EF4-FFF2-40B4-BE49-F238E27FC236}">
                <a16:creationId xmlns:a16="http://schemas.microsoft.com/office/drawing/2014/main" id="{224EBEEF-E936-4648-85BD-9BB5AC903909}"/>
              </a:ext>
            </a:extLst>
          </p:cNvPr>
          <p:cNvSpPr>
            <a:spLocks noGrp="1"/>
          </p:cNvSpPr>
          <p:nvPr>
            <p:ph type="dt" sz="half" idx="10"/>
          </p:nvPr>
        </p:nvSpPr>
        <p:spPr/>
        <p:txBody>
          <a:bodyPr/>
          <a:lstStyle/>
          <a:p>
            <a:r>
              <a:rPr lang="fr-FR"/>
              <a:t>01/02/2021</a:t>
            </a:r>
            <a:endParaRPr lang="fr-FR" dirty="0"/>
          </a:p>
        </p:txBody>
      </p:sp>
      <p:sp>
        <p:nvSpPr>
          <p:cNvPr id="5" name="Espace réservé du pied de page 4">
            <a:extLst>
              <a:ext uri="{FF2B5EF4-FFF2-40B4-BE49-F238E27FC236}">
                <a16:creationId xmlns:a16="http://schemas.microsoft.com/office/drawing/2014/main" id="{09A7C3C9-F09A-453E-935A-D1F8D0B3EA6A}"/>
              </a:ext>
            </a:extLst>
          </p:cNvPr>
          <p:cNvSpPr>
            <a:spLocks noGrp="1"/>
          </p:cNvSpPr>
          <p:nvPr>
            <p:ph type="ftr" sz="quarter" idx="11"/>
          </p:nvPr>
        </p:nvSpPr>
        <p:spPr/>
        <p:txBody>
          <a:bodyPr/>
          <a:lstStyle/>
          <a:p>
            <a:pPr algn="ctr"/>
            <a:r>
              <a:rPr lang="fr-CA"/>
              <a:t>Name of Student / Institution</a:t>
            </a:r>
            <a:endParaRPr lang="fr-CA" dirty="0"/>
          </a:p>
        </p:txBody>
      </p:sp>
      <p:sp>
        <p:nvSpPr>
          <p:cNvPr id="6" name="Espace réservé du numéro de diapositive 5">
            <a:extLst>
              <a:ext uri="{FF2B5EF4-FFF2-40B4-BE49-F238E27FC236}">
                <a16:creationId xmlns:a16="http://schemas.microsoft.com/office/drawing/2014/main" id="{AE39E5AB-A5C0-4544-886E-5DB24A5605ED}"/>
              </a:ext>
            </a:extLst>
          </p:cNvPr>
          <p:cNvSpPr>
            <a:spLocks noGrp="1"/>
          </p:cNvSpPr>
          <p:nvPr>
            <p:ph type="sldNum" sz="quarter" idx="12"/>
          </p:nvPr>
        </p:nvSpPr>
        <p:spPr/>
        <p:txBody>
          <a:bodyPr/>
          <a:lstStyle/>
          <a:p>
            <a:fld id="{B43E51F0-8C1C-6947-A24D-FE2F878B0EA4}" type="slidenum">
              <a:rPr lang="fr-FR" smtClean="0"/>
              <a:t>‹n°›</a:t>
            </a:fld>
            <a:endParaRPr lang="fr-FR" dirty="0"/>
          </a:p>
        </p:txBody>
      </p:sp>
    </p:spTree>
    <p:extLst>
      <p:ext uri="{BB962C8B-B14F-4D97-AF65-F5344CB8AC3E}">
        <p14:creationId xmlns:p14="http://schemas.microsoft.com/office/powerpoint/2010/main" val="51763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C248F-0369-7445-A197-526AD7EB2F69}"/>
              </a:ext>
            </a:extLst>
          </p:cNvPr>
          <p:cNvSpPr>
            <a:spLocks noGrp="1"/>
          </p:cNvSpPr>
          <p:nvPr>
            <p:ph type="ctrTitle"/>
          </p:nvPr>
        </p:nvSpPr>
        <p:spPr>
          <a:xfrm>
            <a:off x="1524000" y="2672266"/>
            <a:ext cx="9144000" cy="1193800"/>
          </a:xfrm>
        </p:spPr>
        <p:txBody>
          <a:bodyPr anchor="b"/>
          <a:lstStyle>
            <a:lvl1pPr algn="ctr">
              <a:defRPr sz="6000"/>
            </a:lvl1pPr>
          </a:lstStyle>
          <a:p>
            <a:r>
              <a:rPr lang="fr-CA" dirty="0"/>
              <a:t>Modifier le style du titre</a:t>
            </a:r>
            <a:endParaRPr lang="fr-FR" dirty="0"/>
          </a:p>
        </p:txBody>
      </p:sp>
      <p:sp>
        <p:nvSpPr>
          <p:cNvPr id="3" name="Sous-titre 2">
            <a:extLst>
              <a:ext uri="{FF2B5EF4-FFF2-40B4-BE49-F238E27FC236}">
                <a16:creationId xmlns:a16="http://schemas.microsoft.com/office/drawing/2014/main" id="{B6E7321E-3EAF-7245-A3B4-09634BF4B6D8}"/>
              </a:ext>
            </a:extLst>
          </p:cNvPr>
          <p:cNvSpPr>
            <a:spLocks noGrp="1"/>
          </p:cNvSpPr>
          <p:nvPr>
            <p:ph type="subTitle" idx="1"/>
          </p:nvPr>
        </p:nvSpPr>
        <p:spPr>
          <a:xfrm>
            <a:off x="1524000" y="410237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pic>
        <p:nvPicPr>
          <p:cNvPr id="8" name="Image 29">
            <a:extLst>
              <a:ext uri="{FF2B5EF4-FFF2-40B4-BE49-F238E27FC236}">
                <a16:creationId xmlns:a16="http://schemas.microsoft.com/office/drawing/2014/main" id="{7AD0F2E2-C5CF-45F9-A6D7-E721CB67A1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4452" y="23814"/>
            <a:ext cx="11717547" cy="2500334"/>
          </a:xfrm>
          <a:prstGeom prst="rect">
            <a:avLst/>
          </a:prstGeom>
        </p:spPr>
      </p:pic>
    </p:spTree>
    <p:extLst>
      <p:ext uri="{BB962C8B-B14F-4D97-AF65-F5344CB8AC3E}">
        <p14:creationId xmlns:p14="http://schemas.microsoft.com/office/powerpoint/2010/main" val="104988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Diapositive de transition">
    <p:bg>
      <p:bgRef idx="1001">
        <a:schemeClr val="bg1"/>
      </p:bgRef>
    </p:bg>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id="{24A56E2F-7B9C-4794-BC9F-DA69999D4DDB}"/>
              </a:ext>
            </a:extLst>
          </p:cNvPr>
          <p:cNvSpPr/>
          <p:nvPr userDrawn="1"/>
        </p:nvSpPr>
        <p:spPr>
          <a:xfrm>
            <a:off x="439554" y="5610"/>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Picture 2">
            <a:extLst>
              <a:ext uri="{FF2B5EF4-FFF2-40B4-BE49-F238E27FC236}">
                <a16:creationId xmlns:a16="http://schemas.microsoft.com/office/drawing/2014/main" id="{2475702A-34F5-40C5-B838-F7B2D4AE407A}"/>
              </a:ext>
            </a:extLst>
          </p:cNvPr>
          <p:cNvPicPr>
            <a:picLocks noChangeAspect="1" noChangeArrowheads="1"/>
          </p:cNvPicPr>
          <p:nvPr userDrawn="1"/>
        </p:nvPicPr>
        <p:blipFill rotWithShape="1">
          <a:blip r:embed="rId2" cstate="print">
            <a:alphaModFix amt="70000"/>
            <a:extLst>
              <a:ext uri="{28A0092B-C50C-407E-A947-70E740481C1C}">
                <a14:useLocalDpi xmlns:a14="http://schemas.microsoft.com/office/drawing/2010/main"/>
              </a:ext>
            </a:extLst>
          </a:blip>
          <a:srcRect/>
          <a:stretch/>
        </p:blipFill>
        <p:spPr bwMode="auto">
          <a:xfrm>
            <a:off x="439554" y="8417"/>
            <a:ext cx="11026142" cy="6860807"/>
          </a:xfrm>
          <a:prstGeom prst="rect">
            <a:avLst/>
          </a:prstGeom>
          <a:noFill/>
          <a:extLst>
            <a:ext uri="{909E8E84-426E-40DD-AFC4-6F175D3DCCD1}">
              <a14:hiddenFill xmlns:a14="http://schemas.microsoft.com/office/drawing/2010/main">
                <a:solidFill>
                  <a:srgbClr val="FFFFFF"/>
                </a:solidFill>
              </a14:hiddenFill>
            </a:ext>
          </a:extLst>
        </p:spPr>
      </p:pic>
      <p:sp>
        <p:nvSpPr>
          <p:cNvPr id="9" name="Right Triangle 8">
            <a:extLst>
              <a:ext uri="{FF2B5EF4-FFF2-40B4-BE49-F238E27FC236}">
                <a16:creationId xmlns:a16="http://schemas.microsoft.com/office/drawing/2014/main" id="{20FC077D-841E-403B-812B-3E7201A74CDF}"/>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ight Triangle 11">
            <a:extLst>
              <a:ext uri="{FF2B5EF4-FFF2-40B4-BE49-F238E27FC236}">
                <a16:creationId xmlns:a16="http://schemas.microsoft.com/office/drawing/2014/main" id="{74D2BC05-DDB2-4DBF-BDCC-25E4D003D400}"/>
              </a:ext>
            </a:extLst>
          </p:cNvPr>
          <p:cNvSpPr/>
          <p:nvPr userDrawn="1"/>
        </p:nvSpPr>
        <p:spPr>
          <a:xfrm rot="10800000">
            <a:off x="7772400" y="-2806"/>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1</a:t>
            </a:r>
            <a:endParaRPr lang="fr-FR" dirty="0"/>
          </a:p>
        </p:txBody>
      </p:sp>
    </p:spTree>
    <p:extLst>
      <p:ext uri="{BB962C8B-B14F-4D97-AF65-F5344CB8AC3E}">
        <p14:creationId xmlns:p14="http://schemas.microsoft.com/office/powerpoint/2010/main" val="41692351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Diapositive de transition">
    <p:bg>
      <p:bgRef idx="1001">
        <a:schemeClr val="bg1"/>
      </p:bgRef>
    </p:bg>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76C6805D-3B2A-426A-8E92-173ABB2E3F0C}"/>
              </a:ext>
            </a:extLst>
          </p:cNvPr>
          <p:cNvSpPr/>
          <p:nvPr userDrawn="1"/>
        </p:nvSpPr>
        <p:spPr>
          <a:xfrm>
            <a:off x="439554" y="-2807"/>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194" name="Picture 2">
            <a:extLst>
              <a:ext uri="{FF2B5EF4-FFF2-40B4-BE49-F238E27FC236}">
                <a16:creationId xmlns:a16="http://schemas.microsoft.com/office/drawing/2014/main" id="{437D4E36-B9E6-466C-A6B3-7BA0D68E3171}"/>
              </a:ext>
            </a:extLst>
          </p:cNvPr>
          <p:cNvPicPr>
            <a:picLocks noChangeAspect="1" noChangeArrowheads="1"/>
          </p:cNvPicPr>
          <p:nvPr userDrawn="1"/>
        </p:nvPicPr>
        <p:blipFill rotWithShape="1">
          <a:blip r:embed="rId2" cstate="print">
            <a:alphaModFix amt="70000"/>
            <a:extLst>
              <a:ext uri="{28A0092B-C50C-407E-A947-70E740481C1C}">
                <a14:useLocalDpi xmlns:a14="http://schemas.microsoft.com/office/drawing/2010/main"/>
              </a:ext>
            </a:extLst>
          </a:blip>
          <a:srcRect/>
          <a:stretch/>
        </p:blipFill>
        <p:spPr bwMode="auto">
          <a:xfrm>
            <a:off x="439554" y="2804"/>
            <a:ext cx="11545020" cy="685519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1</a:t>
            </a:r>
            <a:endParaRPr lang="fr-FR" dirty="0"/>
          </a:p>
        </p:txBody>
      </p:sp>
      <p:sp>
        <p:nvSpPr>
          <p:cNvPr id="13" name="Right Triangle 12">
            <a:extLst>
              <a:ext uri="{FF2B5EF4-FFF2-40B4-BE49-F238E27FC236}">
                <a16:creationId xmlns:a16="http://schemas.microsoft.com/office/drawing/2014/main" id="{EEF7356D-0738-46A6-8DB2-90651C092981}"/>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ight Triangle 13">
            <a:extLst>
              <a:ext uri="{FF2B5EF4-FFF2-40B4-BE49-F238E27FC236}">
                <a16:creationId xmlns:a16="http://schemas.microsoft.com/office/drawing/2014/main" id="{20F8B4E5-CCA3-49F0-8899-BAA3B4034C5A}"/>
              </a:ext>
            </a:extLst>
          </p:cNvPr>
          <p:cNvSpPr/>
          <p:nvPr userDrawn="1"/>
        </p:nvSpPr>
        <p:spPr>
          <a:xfrm rot="10800000">
            <a:off x="7772400" y="-2806"/>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0573052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Diapositive de transition">
    <p:bg>
      <p:bgRef idx="1001">
        <a:schemeClr val="bg1"/>
      </p:bgRef>
    </p:bg>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EB322F95-56F6-4B1C-9A6E-2C6481584AE1}"/>
              </a:ext>
            </a:extLst>
          </p:cNvPr>
          <p:cNvSpPr/>
          <p:nvPr userDrawn="1"/>
        </p:nvSpPr>
        <p:spPr>
          <a:xfrm>
            <a:off x="439552" y="2804"/>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122" name="Picture 2">
            <a:extLst>
              <a:ext uri="{FF2B5EF4-FFF2-40B4-BE49-F238E27FC236}">
                <a16:creationId xmlns:a16="http://schemas.microsoft.com/office/drawing/2014/main" id="{F1D2F339-37CA-4533-86A0-537FCA79DCA4}"/>
              </a:ext>
            </a:extLst>
          </p:cNvPr>
          <p:cNvPicPr>
            <a:picLocks noChangeAspect="1" noChangeArrowheads="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bwMode="auto">
          <a:xfrm>
            <a:off x="439552" y="8416"/>
            <a:ext cx="11752446" cy="684116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1</a:t>
            </a:r>
            <a:endParaRPr lang="fr-FR" dirty="0"/>
          </a:p>
        </p:txBody>
      </p:sp>
      <p:sp>
        <p:nvSpPr>
          <p:cNvPr id="10" name="Right Triangle 9">
            <a:extLst>
              <a:ext uri="{FF2B5EF4-FFF2-40B4-BE49-F238E27FC236}">
                <a16:creationId xmlns:a16="http://schemas.microsoft.com/office/drawing/2014/main" id="{10A1C430-6D14-4C2E-9765-6328C2889C2D}"/>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ight Triangle 10">
            <a:extLst>
              <a:ext uri="{FF2B5EF4-FFF2-40B4-BE49-F238E27FC236}">
                <a16:creationId xmlns:a16="http://schemas.microsoft.com/office/drawing/2014/main" id="{37AACE8A-4C45-498B-8C51-023E18993FD8}"/>
              </a:ext>
            </a:extLst>
          </p:cNvPr>
          <p:cNvSpPr/>
          <p:nvPr userDrawn="1"/>
        </p:nvSpPr>
        <p:spPr>
          <a:xfrm rot="10800000">
            <a:off x="7772400" y="-2806"/>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5622682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Diapositive de transition">
    <p:bg>
      <p:bgRef idx="1001">
        <a:schemeClr val="bg1"/>
      </p:bgRef>
    </p:bg>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D4A21B35-A727-4758-A4B2-0B46707E329B}"/>
              </a:ext>
            </a:extLst>
          </p:cNvPr>
          <p:cNvSpPr/>
          <p:nvPr userDrawn="1"/>
        </p:nvSpPr>
        <p:spPr>
          <a:xfrm>
            <a:off x="428444" y="-8421"/>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48" name="Picture 8">
            <a:extLst>
              <a:ext uri="{FF2B5EF4-FFF2-40B4-BE49-F238E27FC236}">
                <a16:creationId xmlns:a16="http://schemas.microsoft.com/office/drawing/2014/main" id="{56C2BECC-BCBD-4707-A93B-9624AE99D360}"/>
              </a:ext>
            </a:extLst>
          </p:cNvPr>
          <p:cNvPicPr>
            <a:picLocks noChangeAspect="1" noChangeArrowheads="1"/>
          </p:cNvPicPr>
          <p:nvPr userDrawn="1"/>
        </p:nvPicPr>
        <p:blipFill rotWithShape="1">
          <a:blip r:embed="rId2" cstate="print">
            <a:alphaModFix amt="70000"/>
            <a:extLst>
              <a:ext uri="{28A0092B-C50C-407E-A947-70E740481C1C}">
                <a14:useLocalDpi xmlns:a14="http://schemas.microsoft.com/office/drawing/2010/main"/>
              </a:ext>
            </a:extLst>
          </a:blip>
          <a:srcRect/>
          <a:stretch/>
        </p:blipFill>
        <p:spPr bwMode="auto">
          <a:xfrm>
            <a:off x="428445" y="-2808"/>
            <a:ext cx="11763558" cy="685519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2</a:t>
            </a:r>
            <a:endParaRPr lang="fr-FR" dirty="0"/>
          </a:p>
        </p:txBody>
      </p:sp>
      <p:sp>
        <p:nvSpPr>
          <p:cNvPr id="10" name="Right Triangle 9">
            <a:extLst>
              <a:ext uri="{FF2B5EF4-FFF2-40B4-BE49-F238E27FC236}">
                <a16:creationId xmlns:a16="http://schemas.microsoft.com/office/drawing/2014/main" id="{50B90CA6-B1DA-4231-87E2-1B588C8E37AA}"/>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ight Triangle 10">
            <a:extLst>
              <a:ext uri="{FF2B5EF4-FFF2-40B4-BE49-F238E27FC236}">
                <a16:creationId xmlns:a16="http://schemas.microsoft.com/office/drawing/2014/main" id="{45D4024F-37E2-426C-A28D-0D4A0E777468}"/>
              </a:ext>
            </a:extLst>
          </p:cNvPr>
          <p:cNvSpPr/>
          <p:nvPr userDrawn="1"/>
        </p:nvSpPr>
        <p:spPr>
          <a:xfrm rot="10800000">
            <a:off x="7772400" y="-2807"/>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0826177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Diapositive de transition">
    <p:bg>
      <p:bgRef idx="1001">
        <a:schemeClr val="bg1"/>
      </p:bgRef>
    </p:bg>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D4A21B35-A727-4758-A4B2-0B46707E329B}"/>
              </a:ext>
            </a:extLst>
          </p:cNvPr>
          <p:cNvSpPr/>
          <p:nvPr userDrawn="1"/>
        </p:nvSpPr>
        <p:spPr>
          <a:xfrm>
            <a:off x="447052" y="0"/>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266" name="Picture 2">
            <a:extLst>
              <a:ext uri="{FF2B5EF4-FFF2-40B4-BE49-F238E27FC236}">
                <a16:creationId xmlns:a16="http://schemas.microsoft.com/office/drawing/2014/main" id="{21378B11-2352-41F8-8808-A62DA2806542}"/>
              </a:ext>
            </a:extLst>
          </p:cNvPr>
          <p:cNvPicPr>
            <a:picLocks noChangeAspect="1" noChangeArrowheads="1"/>
          </p:cNvPicPr>
          <p:nvPr userDrawn="1"/>
        </p:nvPicPr>
        <p:blipFill rotWithShape="1">
          <a:blip r:embed="rId2" cstate="print">
            <a:alphaModFix amt="70000"/>
            <a:extLst>
              <a:ext uri="{28A0092B-C50C-407E-A947-70E740481C1C}">
                <a14:useLocalDpi xmlns:a14="http://schemas.microsoft.com/office/drawing/2010/main"/>
              </a:ext>
            </a:extLst>
          </a:blip>
          <a:srcRect/>
          <a:stretch/>
        </p:blipFill>
        <p:spPr bwMode="auto">
          <a:xfrm>
            <a:off x="447052" y="-11223"/>
            <a:ext cx="11297895" cy="686080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2</a:t>
            </a:r>
            <a:endParaRPr lang="fr-FR" dirty="0"/>
          </a:p>
        </p:txBody>
      </p:sp>
      <p:sp>
        <p:nvSpPr>
          <p:cNvPr id="10" name="Right Triangle 9">
            <a:extLst>
              <a:ext uri="{FF2B5EF4-FFF2-40B4-BE49-F238E27FC236}">
                <a16:creationId xmlns:a16="http://schemas.microsoft.com/office/drawing/2014/main" id="{50B90CA6-B1DA-4231-87E2-1B588C8E37AA}"/>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ight Triangle 10">
            <a:extLst>
              <a:ext uri="{FF2B5EF4-FFF2-40B4-BE49-F238E27FC236}">
                <a16:creationId xmlns:a16="http://schemas.microsoft.com/office/drawing/2014/main" id="{45D4024F-37E2-426C-A28D-0D4A0E777468}"/>
              </a:ext>
            </a:extLst>
          </p:cNvPr>
          <p:cNvSpPr/>
          <p:nvPr userDrawn="1"/>
        </p:nvSpPr>
        <p:spPr>
          <a:xfrm rot="10800000">
            <a:off x="7772400" y="-2806"/>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36669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Diapositive de transition">
    <p:bg>
      <p:bgRef idx="1001">
        <a:schemeClr val="bg1"/>
      </p:bgRef>
    </p:bg>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D4A21B35-A727-4758-A4B2-0B46707E329B}"/>
              </a:ext>
            </a:extLst>
          </p:cNvPr>
          <p:cNvSpPr/>
          <p:nvPr userDrawn="1"/>
        </p:nvSpPr>
        <p:spPr>
          <a:xfrm>
            <a:off x="439554" y="-5820"/>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316" name="Picture 4">
            <a:extLst>
              <a:ext uri="{FF2B5EF4-FFF2-40B4-BE49-F238E27FC236}">
                <a16:creationId xmlns:a16="http://schemas.microsoft.com/office/drawing/2014/main" id="{472493C0-F9A6-49E8-93EB-2C37CD18421C}"/>
              </a:ext>
            </a:extLst>
          </p:cNvPr>
          <p:cNvPicPr>
            <a:picLocks noChangeAspect="1" noChangeArrowheads="1"/>
          </p:cNvPicPr>
          <p:nvPr userDrawn="1"/>
        </p:nvPicPr>
        <p:blipFill>
          <a:blip r:embed="rId2" cstate="print">
            <a:alphaModFix amt="70000"/>
            <a:extLst>
              <a:ext uri="{28A0092B-C50C-407E-A947-70E740481C1C}">
                <a14:useLocalDpi xmlns:a14="http://schemas.microsoft.com/office/drawing/2010/main"/>
              </a:ext>
            </a:extLst>
          </a:blip>
          <a:srcRect/>
          <a:stretch/>
        </p:blipFill>
        <p:spPr bwMode="auto">
          <a:xfrm>
            <a:off x="468552" y="-2807"/>
            <a:ext cx="1172344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3</a:t>
            </a:r>
            <a:endParaRPr lang="fr-FR" dirty="0"/>
          </a:p>
        </p:txBody>
      </p:sp>
      <p:sp>
        <p:nvSpPr>
          <p:cNvPr id="10" name="Right Triangle 9">
            <a:extLst>
              <a:ext uri="{FF2B5EF4-FFF2-40B4-BE49-F238E27FC236}">
                <a16:creationId xmlns:a16="http://schemas.microsoft.com/office/drawing/2014/main" id="{50B90CA6-B1DA-4231-87E2-1B588C8E37AA}"/>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ight Triangle 10">
            <a:extLst>
              <a:ext uri="{FF2B5EF4-FFF2-40B4-BE49-F238E27FC236}">
                <a16:creationId xmlns:a16="http://schemas.microsoft.com/office/drawing/2014/main" id="{45D4024F-37E2-426C-A28D-0D4A0E777468}"/>
              </a:ext>
            </a:extLst>
          </p:cNvPr>
          <p:cNvSpPr/>
          <p:nvPr userDrawn="1"/>
        </p:nvSpPr>
        <p:spPr>
          <a:xfrm rot="10800000">
            <a:off x="7772400" y="-2806"/>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93931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Diapositive de transition">
    <p:bg>
      <p:bgRef idx="1001">
        <a:schemeClr val="bg1"/>
      </p:bgRef>
    </p:bg>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D4A21B35-A727-4758-A4B2-0B46707E329B}"/>
              </a:ext>
            </a:extLst>
          </p:cNvPr>
          <p:cNvSpPr/>
          <p:nvPr userDrawn="1"/>
        </p:nvSpPr>
        <p:spPr>
          <a:xfrm>
            <a:off x="439554" y="5610"/>
            <a:ext cx="7796463" cy="6855197"/>
          </a:xfrm>
          <a:prstGeom prst="homePlat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290" name="Picture 2">
            <a:extLst>
              <a:ext uri="{FF2B5EF4-FFF2-40B4-BE49-F238E27FC236}">
                <a16:creationId xmlns:a16="http://schemas.microsoft.com/office/drawing/2014/main" id="{A3DEBE41-B1FA-4371-8EAA-A4E7EEFE05E0}"/>
              </a:ext>
            </a:extLst>
          </p:cNvPr>
          <p:cNvPicPr>
            <a:picLocks noChangeAspect="1" noChangeArrowheads="1"/>
          </p:cNvPicPr>
          <p:nvPr userDrawn="1"/>
        </p:nvPicPr>
        <p:blipFill rotWithShape="1">
          <a:blip r:embed="rId2" cstate="print">
            <a:alphaModFix amt="70000"/>
            <a:extLst>
              <a:ext uri="{28A0092B-C50C-407E-A947-70E740481C1C}">
                <a14:useLocalDpi xmlns:a14="http://schemas.microsoft.com/office/drawing/2010/main"/>
              </a:ext>
            </a:extLst>
          </a:blip>
          <a:srcRect/>
          <a:stretch/>
        </p:blipFill>
        <p:spPr bwMode="auto">
          <a:xfrm>
            <a:off x="449849" y="-5611"/>
            <a:ext cx="1174215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36C248F-0369-7445-A197-526AD7EB2F69}"/>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fr-CA" dirty="0"/>
              <a:t>Transition Axe 3</a:t>
            </a:r>
            <a:endParaRPr lang="fr-FR" dirty="0"/>
          </a:p>
        </p:txBody>
      </p:sp>
      <p:sp>
        <p:nvSpPr>
          <p:cNvPr id="10" name="Right Triangle 9">
            <a:extLst>
              <a:ext uri="{FF2B5EF4-FFF2-40B4-BE49-F238E27FC236}">
                <a16:creationId xmlns:a16="http://schemas.microsoft.com/office/drawing/2014/main" id="{50B90CA6-B1DA-4231-87E2-1B588C8E37AA}"/>
              </a:ext>
            </a:extLst>
          </p:cNvPr>
          <p:cNvSpPr/>
          <p:nvPr userDrawn="1"/>
        </p:nvSpPr>
        <p:spPr>
          <a:xfrm rot="16200000">
            <a:off x="7850203" y="2516202"/>
            <a:ext cx="4345811" cy="4337786"/>
          </a:xfrm>
          <a:prstGeom prst="rtTriangle">
            <a:avLst/>
          </a:prstGeom>
          <a:solidFill>
            <a:srgbClr val="2C653C"/>
          </a:solidFill>
          <a:ln>
            <a:solidFill>
              <a:srgbClr val="2C6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ight Triangle 10">
            <a:extLst>
              <a:ext uri="{FF2B5EF4-FFF2-40B4-BE49-F238E27FC236}">
                <a16:creationId xmlns:a16="http://schemas.microsoft.com/office/drawing/2014/main" id="{45D4024F-37E2-426C-A28D-0D4A0E777468}"/>
              </a:ext>
            </a:extLst>
          </p:cNvPr>
          <p:cNvSpPr/>
          <p:nvPr userDrawn="1"/>
        </p:nvSpPr>
        <p:spPr>
          <a:xfrm rot="10800000">
            <a:off x="7772400" y="-2806"/>
            <a:ext cx="4419600" cy="4350544"/>
          </a:xfrm>
          <a:prstGeom prst="rtTriangle">
            <a:avLst/>
          </a:prstGeom>
          <a:solidFill>
            <a:srgbClr val="C4D76C"/>
          </a:solidFill>
          <a:ln>
            <a:solidFill>
              <a:srgbClr val="C4D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112509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EE15-A4EB-B143-A10E-C75C29EEF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35285445-9894-E544-BFF6-0951787BA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B3E9A41B-770B-6347-BE32-7FB762F17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01/02/2021</a:t>
            </a:r>
            <a:endParaRPr lang="fr-FR" dirty="0"/>
          </a:p>
        </p:txBody>
      </p:sp>
      <p:sp>
        <p:nvSpPr>
          <p:cNvPr id="6" name="Espace réservé du numéro de diapositive 5">
            <a:extLst>
              <a:ext uri="{FF2B5EF4-FFF2-40B4-BE49-F238E27FC236}">
                <a16:creationId xmlns:a16="http://schemas.microsoft.com/office/drawing/2014/main" id="{8FEF7D92-531A-594E-BB24-7ABBAB097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E51F0-8C1C-6947-A24D-FE2F878B0EA4}" type="slidenum">
              <a:rPr lang="fr-FR" smtClean="0"/>
              <a:t>‹n°›</a:t>
            </a:fld>
            <a:endParaRPr lang="fr-FR" dirty="0"/>
          </a:p>
        </p:txBody>
      </p:sp>
      <p:sp>
        <p:nvSpPr>
          <p:cNvPr id="7" name="Rectangle 6">
            <a:extLst>
              <a:ext uri="{FF2B5EF4-FFF2-40B4-BE49-F238E27FC236}">
                <a16:creationId xmlns:a16="http://schemas.microsoft.com/office/drawing/2014/main" id="{2036F848-D7D0-824C-991E-108426AFAE21}"/>
              </a:ext>
            </a:extLst>
          </p:cNvPr>
          <p:cNvSpPr/>
          <p:nvPr userDrawn="1"/>
        </p:nvSpPr>
        <p:spPr>
          <a:xfrm>
            <a:off x="0" y="0"/>
            <a:ext cx="445477" cy="6858000"/>
          </a:xfrm>
          <a:prstGeom prst="rect">
            <a:avLst/>
          </a:prstGeom>
          <a:solidFill>
            <a:srgbClr val="2C6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oter Placeholder 4">
            <a:extLst>
              <a:ext uri="{FF2B5EF4-FFF2-40B4-BE49-F238E27FC236}">
                <a16:creationId xmlns:a16="http://schemas.microsoft.com/office/drawing/2014/main" id="{F4D950BB-2A37-404C-9C6D-C75222A17FB6}"/>
              </a:ext>
            </a:extLst>
          </p:cNvPr>
          <p:cNvSpPr>
            <a:spLocks noGrp="1"/>
          </p:cNvSpPr>
          <p:nvPr>
            <p:ph type="ftr" sz="quarter" idx="3"/>
          </p:nvPr>
        </p:nvSpPr>
        <p:spPr>
          <a:xfrm>
            <a:off x="4038600" y="6356350"/>
            <a:ext cx="4114800" cy="365125"/>
          </a:xfrm>
          <a:prstGeom prst="rect">
            <a:avLst/>
          </a:prstGeom>
        </p:spPr>
        <p:txBody>
          <a:bodyPr anchor="ctr"/>
          <a:lstStyle>
            <a:lvl1pPr marL="0" algn="l" defTabSz="914400" rtl="0" eaLnBrk="1" latinLnBrk="0" hangingPunct="1">
              <a:defRPr lang="fr-FR" sz="1200" kern="1200" smtClean="0">
                <a:solidFill>
                  <a:schemeClr val="tx1">
                    <a:tint val="75000"/>
                  </a:schemeClr>
                </a:solidFill>
                <a:latin typeface="+mn-lt"/>
                <a:ea typeface="+mn-ea"/>
                <a:cs typeface="+mn-cs"/>
              </a:defRPr>
            </a:lvl1pPr>
          </a:lstStyle>
          <a:p>
            <a:pPr algn="ctr"/>
            <a:r>
              <a:rPr lang="fr-CA" dirty="0"/>
              <a:t>Name of </a:t>
            </a:r>
            <a:r>
              <a:rPr lang="fr-CA" dirty="0" err="1"/>
              <a:t>Student</a:t>
            </a:r>
            <a:r>
              <a:rPr lang="fr-CA" dirty="0"/>
              <a:t> / Institution</a:t>
            </a:r>
          </a:p>
        </p:txBody>
      </p:sp>
    </p:spTree>
    <p:extLst>
      <p:ext uri="{BB962C8B-B14F-4D97-AF65-F5344CB8AC3E}">
        <p14:creationId xmlns:p14="http://schemas.microsoft.com/office/powerpoint/2010/main" val="3666735822"/>
      </p:ext>
    </p:extLst>
  </p:cSld>
  <p:clrMap bg1="lt1" tx1="dk1" bg2="lt2" tx2="dk2" accent1="accent1" accent2="accent2" accent3="accent3" accent4="accent4" accent5="accent5" accent6="accent6" hlink="hlink" folHlink="folHlink"/>
  <p:sldLayoutIdLst>
    <p:sldLayoutId id="2147484535" r:id="rId1"/>
    <p:sldLayoutId id="2147484554" r:id="rId2"/>
    <p:sldLayoutId id="2147484546" r:id="rId3"/>
    <p:sldLayoutId id="2147484549" r:id="rId4"/>
    <p:sldLayoutId id="2147484548" r:id="rId5"/>
    <p:sldLayoutId id="2147484550" r:id="rId6"/>
    <p:sldLayoutId id="2147484551" r:id="rId7"/>
    <p:sldLayoutId id="2147484552" r:id="rId8"/>
    <p:sldLayoutId id="2147484553" r:id="rId9"/>
    <p:sldLayoutId id="2147484536" r:id="rId10"/>
    <p:sldLayoutId id="2147484537" r:id="rId11"/>
    <p:sldLayoutId id="2147484538" r:id="rId12"/>
    <p:sldLayoutId id="2147484539" r:id="rId13"/>
    <p:sldLayoutId id="2147484547" r:id="rId14"/>
    <p:sldLayoutId id="2147484541" r:id="rId15"/>
    <p:sldLayoutId id="2147484542" r:id="rId16"/>
    <p:sldLayoutId id="2147484543" r:id="rId17"/>
    <p:sldLayoutId id="2147484544" r:id="rId18"/>
    <p:sldLayoutId id="2147484545"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36D5-484D-4189-8710-D55E07DC6E0F}"/>
              </a:ext>
            </a:extLst>
          </p:cNvPr>
          <p:cNvSpPr>
            <a:spLocks noGrp="1"/>
          </p:cNvSpPr>
          <p:nvPr>
            <p:ph type="title"/>
          </p:nvPr>
        </p:nvSpPr>
        <p:spPr/>
        <p:txBody>
          <a:bodyPr/>
          <a:lstStyle/>
          <a:p>
            <a:r>
              <a:rPr lang="fr-FR" baseline="-25000" dirty="0"/>
              <a:t>Name, </a:t>
            </a:r>
            <a:r>
              <a:rPr lang="fr-FR" baseline="-25000" dirty="0" err="1"/>
              <a:t>Degree</a:t>
            </a:r>
            <a:r>
              <a:rPr lang="fr-FR" baseline="-25000" dirty="0"/>
              <a:t>, Institution</a:t>
            </a:r>
            <a:endParaRPr lang="fr-CA" dirty="0"/>
          </a:p>
        </p:txBody>
      </p:sp>
      <p:sp>
        <p:nvSpPr>
          <p:cNvPr id="3" name="Subtitle 2">
            <a:extLst>
              <a:ext uri="{FF2B5EF4-FFF2-40B4-BE49-F238E27FC236}">
                <a16:creationId xmlns:a16="http://schemas.microsoft.com/office/drawing/2014/main" id="{DFF128FF-4289-43ED-851C-5C605E4D9395}"/>
              </a:ext>
            </a:extLst>
          </p:cNvPr>
          <p:cNvSpPr>
            <a:spLocks noGrp="1"/>
          </p:cNvSpPr>
          <p:nvPr>
            <p:ph type="subTitle" idx="1"/>
          </p:nvPr>
        </p:nvSpPr>
        <p:spPr/>
        <p:txBody>
          <a:bodyPr/>
          <a:lstStyle/>
          <a:p>
            <a:r>
              <a:rPr lang="fr-CA" dirty="0"/>
              <a:t>Lorem Ipsum</a:t>
            </a:r>
          </a:p>
          <a:p>
            <a:endParaRPr lang="fr-CA" dirty="0"/>
          </a:p>
          <a:p>
            <a:endParaRPr lang="fr-CA" dirty="0"/>
          </a:p>
        </p:txBody>
      </p:sp>
      <p:sp>
        <p:nvSpPr>
          <p:cNvPr id="5" name="Rectangle 4">
            <a:extLst>
              <a:ext uri="{FF2B5EF4-FFF2-40B4-BE49-F238E27FC236}">
                <a16:creationId xmlns:a16="http://schemas.microsoft.com/office/drawing/2014/main" id="{239396A4-B782-46DA-B9A7-A91E04835541}"/>
              </a:ext>
            </a:extLst>
          </p:cNvPr>
          <p:cNvSpPr/>
          <p:nvPr/>
        </p:nvSpPr>
        <p:spPr>
          <a:xfrm>
            <a:off x="1270534" y="5467149"/>
            <a:ext cx="4244741" cy="1178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ysClr val="windowText" lastClr="000000"/>
                </a:solidFill>
              </a:rPr>
              <a:t>Institution Logo</a:t>
            </a:r>
          </a:p>
        </p:txBody>
      </p:sp>
      <p:pic>
        <p:nvPicPr>
          <p:cNvPr id="1028" name="Picture 4">
            <a:extLst>
              <a:ext uri="{FF2B5EF4-FFF2-40B4-BE49-F238E27FC236}">
                <a16:creationId xmlns:a16="http://schemas.microsoft.com/office/drawing/2014/main" id="{CEBC206C-49E0-4FE8-A5A1-930861727635}"/>
              </a:ext>
            </a:extLst>
          </p:cNvPr>
          <p:cNvPicPr>
            <a:picLocks noChangeAspect="1" noChangeArrowheads="1"/>
          </p:cNvPicPr>
          <p:nvPr/>
        </p:nvPicPr>
        <p:blipFill>
          <a:blip r:embed="rId2"/>
          <a:srcRect/>
          <a:stretch/>
        </p:blipFill>
        <p:spPr bwMode="auto">
          <a:xfrm>
            <a:off x="6676727" y="5438852"/>
            <a:ext cx="3952875"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47DBA9A-8912-FA45-945F-64804463E0BA}"/>
              </a:ext>
            </a:extLst>
          </p:cNvPr>
          <p:cNvSpPr txBox="1"/>
          <p:nvPr/>
        </p:nvSpPr>
        <p:spPr>
          <a:xfrm>
            <a:off x="6981717" y="5201309"/>
            <a:ext cx="3166520" cy="369332"/>
          </a:xfrm>
          <a:prstGeom prst="rect">
            <a:avLst/>
          </a:prstGeom>
          <a:noFill/>
        </p:spPr>
        <p:txBody>
          <a:bodyPr wrap="square" rtlCol="0">
            <a:spAutoFit/>
          </a:bodyPr>
          <a:lstStyle/>
          <a:p>
            <a:r>
              <a:rPr lang="fr-CA" dirty="0"/>
              <a:t>En partenariat avec : </a:t>
            </a:r>
          </a:p>
        </p:txBody>
      </p:sp>
    </p:spTree>
    <p:extLst>
      <p:ext uri="{BB962C8B-B14F-4D97-AF65-F5344CB8AC3E}">
        <p14:creationId xmlns:p14="http://schemas.microsoft.com/office/powerpoint/2010/main" val="388246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6DBD-B4AB-4569-B815-3C912EDEE653}"/>
              </a:ext>
            </a:extLst>
          </p:cNvPr>
          <p:cNvSpPr>
            <a:spLocks noGrp="1"/>
          </p:cNvSpPr>
          <p:nvPr>
            <p:ph type="ctrTitle"/>
          </p:nvPr>
        </p:nvSpPr>
        <p:spPr/>
        <p:txBody>
          <a:bodyPr/>
          <a:lstStyle/>
          <a:p>
            <a:r>
              <a:rPr lang="fr-CA" dirty="0"/>
              <a:t>Transition Axe 2</a:t>
            </a:r>
          </a:p>
        </p:txBody>
      </p:sp>
    </p:spTree>
    <p:extLst>
      <p:ext uri="{BB962C8B-B14F-4D97-AF65-F5344CB8AC3E}">
        <p14:creationId xmlns:p14="http://schemas.microsoft.com/office/powerpoint/2010/main" val="40849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D538-9332-4C35-A36D-2EA2B3E0C55D}"/>
              </a:ext>
            </a:extLst>
          </p:cNvPr>
          <p:cNvSpPr>
            <a:spLocks noGrp="1"/>
          </p:cNvSpPr>
          <p:nvPr>
            <p:ph type="title"/>
          </p:nvPr>
        </p:nvSpPr>
        <p:spPr/>
        <p:txBody>
          <a:bodyPr/>
          <a:lstStyle/>
          <a:p>
            <a:r>
              <a:rPr lang="fr-CA" dirty="0"/>
              <a:t>Lorem Ipsum</a:t>
            </a:r>
          </a:p>
        </p:txBody>
      </p:sp>
      <p:sp>
        <p:nvSpPr>
          <p:cNvPr id="7" name="Espace réservé de la date 6">
            <a:extLst>
              <a:ext uri="{FF2B5EF4-FFF2-40B4-BE49-F238E27FC236}">
                <a16:creationId xmlns:a16="http://schemas.microsoft.com/office/drawing/2014/main" id="{6B2C2DFD-C9EE-4B4A-B414-8077C6526F2B}"/>
              </a:ext>
            </a:extLst>
          </p:cNvPr>
          <p:cNvSpPr>
            <a:spLocks noGrp="1"/>
          </p:cNvSpPr>
          <p:nvPr>
            <p:ph type="dt" sz="half" idx="10"/>
          </p:nvPr>
        </p:nvSpPr>
        <p:spPr/>
        <p:txBody>
          <a:bodyPr/>
          <a:lstStyle/>
          <a:p>
            <a:r>
              <a:rPr lang="fr-FR"/>
              <a:t>01/02/2021</a:t>
            </a:r>
            <a:endParaRPr lang="fr-FR" dirty="0"/>
          </a:p>
        </p:txBody>
      </p:sp>
      <p:sp>
        <p:nvSpPr>
          <p:cNvPr id="8" name="Espace réservé du pied de page 7">
            <a:extLst>
              <a:ext uri="{FF2B5EF4-FFF2-40B4-BE49-F238E27FC236}">
                <a16:creationId xmlns:a16="http://schemas.microsoft.com/office/drawing/2014/main" id="{E2755F71-42B3-496F-89D4-B45AF568418A}"/>
              </a:ext>
            </a:extLst>
          </p:cNvPr>
          <p:cNvSpPr>
            <a:spLocks noGrp="1"/>
          </p:cNvSpPr>
          <p:nvPr>
            <p:ph type="ftr" sz="quarter" idx="11"/>
          </p:nvPr>
        </p:nvSpPr>
        <p:spPr/>
        <p:txBody>
          <a:bodyPr/>
          <a:lstStyle/>
          <a:p>
            <a:pPr algn="ctr"/>
            <a:r>
              <a:rPr lang="fr-CA"/>
              <a:t>Name of Student / Institution</a:t>
            </a:r>
            <a:endParaRPr lang="fr-CA" dirty="0"/>
          </a:p>
        </p:txBody>
      </p:sp>
      <p:sp>
        <p:nvSpPr>
          <p:cNvPr id="10" name="Espace réservé du numéro de diapositive 9">
            <a:extLst>
              <a:ext uri="{FF2B5EF4-FFF2-40B4-BE49-F238E27FC236}">
                <a16:creationId xmlns:a16="http://schemas.microsoft.com/office/drawing/2014/main" id="{86F6F122-988A-4710-9306-0C1C26E6763D}"/>
              </a:ext>
            </a:extLst>
          </p:cNvPr>
          <p:cNvSpPr>
            <a:spLocks noGrp="1"/>
          </p:cNvSpPr>
          <p:nvPr>
            <p:ph type="sldNum" sz="quarter" idx="12"/>
          </p:nvPr>
        </p:nvSpPr>
        <p:spPr/>
        <p:txBody>
          <a:bodyPr/>
          <a:lstStyle/>
          <a:p>
            <a:fld id="{B43E51F0-8C1C-6947-A24D-FE2F878B0EA4}" type="slidenum">
              <a:rPr lang="fr-FR" smtClean="0"/>
              <a:t>11</a:t>
            </a:fld>
            <a:endParaRPr lang="fr-FR" dirty="0"/>
          </a:p>
        </p:txBody>
      </p:sp>
    </p:spTree>
    <p:extLst>
      <p:ext uri="{BB962C8B-B14F-4D97-AF65-F5344CB8AC3E}">
        <p14:creationId xmlns:p14="http://schemas.microsoft.com/office/powerpoint/2010/main" val="340792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5A4A-4661-4118-BCFE-B7B67584F687}"/>
              </a:ext>
            </a:extLst>
          </p:cNvPr>
          <p:cNvSpPr>
            <a:spLocks noGrp="1"/>
          </p:cNvSpPr>
          <p:nvPr>
            <p:ph type="ctrTitle"/>
          </p:nvPr>
        </p:nvSpPr>
        <p:spPr/>
        <p:txBody>
          <a:bodyPr/>
          <a:lstStyle/>
          <a:p>
            <a:r>
              <a:rPr lang="fr-CA" dirty="0"/>
              <a:t>Transition Axe 3</a:t>
            </a:r>
          </a:p>
        </p:txBody>
      </p:sp>
    </p:spTree>
    <p:extLst>
      <p:ext uri="{BB962C8B-B14F-4D97-AF65-F5344CB8AC3E}">
        <p14:creationId xmlns:p14="http://schemas.microsoft.com/office/powerpoint/2010/main" val="317784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3B68-2906-4D8E-A6F5-12E03FF86E85}"/>
              </a:ext>
            </a:extLst>
          </p:cNvPr>
          <p:cNvSpPr>
            <a:spLocks noGrp="1"/>
          </p:cNvSpPr>
          <p:nvPr>
            <p:ph type="title"/>
          </p:nvPr>
        </p:nvSpPr>
        <p:spPr/>
        <p:txBody>
          <a:bodyPr/>
          <a:lstStyle/>
          <a:p>
            <a:r>
              <a:rPr lang="fr-CA" dirty="0"/>
              <a:t>Lorem Ipsum</a:t>
            </a:r>
          </a:p>
        </p:txBody>
      </p:sp>
      <p:pic>
        <p:nvPicPr>
          <p:cNvPr id="6" name="Image 29">
            <a:extLst>
              <a:ext uri="{FF2B5EF4-FFF2-40B4-BE49-F238E27FC236}">
                <a16:creationId xmlns:a16="http://schemas.microsoft.com/office/drawing/2014/main" id="{3B61EF52-C777-4618-AEAF-ED8AA0937454}"/>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436198" y="987425"/>
            <a:ext cx="5666180" cy="4873625"/>
          </a:xfrm>
        </p:spPr>
      </p:pic>
      <p:sp>
        <p:nvSpPr>
          <p:cNvPr id="4" name="Text Placeholder 3">
            <a:extLst>
              <a:ext uri="{FF2B5EF4-FFF2-40B4-BE49-F238E27FC236}">
                <a16:creationId xmlns:a16="http://schemas.microsoft.com/office/drawing/2014/main" id="{B9E3CCD0-591C-410E-BCC3-FEF5855A8AF5}"/>
              </a:ext>
            </a:extLst>
          </p:cNvPr>
          <p:cNvSpPr>
            <a:spLocks noGrp="1"/>
          </p:cNvSpPr>
          <p:nvPr>
            <p:ph type="body" sz="half" idx="2"/>
          </p:nvPr>
        </p:nvSpPr>
        <p:spPr/>
        <p:txBody>
          <a:body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a:p>
            <a:endParaRPr lang="fr-CA" dirty="0"/>
          </a:p>
        </p:txBody>
      </p:sp>
      <p:sp>
        <p:nvSpPr>
          <p:cNvPr id="9" name="Espace réservé de la date 8">
            <a:extLst>
              <a:ext uri="{FF2B5EF4-FFF2-40B4-BE49-F238E27FC236}">
                <a16:creationId xmlns:a16="http://schemas.microsoft.com/office/drawing/2014/main" id="{8A460D35-DA5C-4C99-B63E-5EB56FD9BBF5}"/>
              </a:ext>
            </a:extLst>
          </p:cNvPr>
          <p:cNvSpPr>
            <a:spLocks noGrp="1"/>
          </p:cNvSpPr>
          <p:nvPr>
            <p:ph type="dt" sz="half" idx="10"/>
          </p:nvPr>
        </p:nvSpPr>
        <p:spPr/>
        <p:txBody>
          <a:bodyPr/>
          <a:lstStyle/>
          <a:p>
            <a:r>
              <a:rPr lang="fr-FR"/>
              <a:t>01/02/2021</a:t>
            </a:r>
            <a:endParaRPr lang="fr-FR" dirty="0"/>
          </a:p>
        </p:txBody>
      </p:sp>
      <p:sp>
        <p:nvSpPr>
          <p:cNvPr id="10" name="Espace réservé du pied de page 9">
            <a:extLst>
              <a:ext uri="{FF2B5EF4-FFF2-40B4-BE49-F238E27FC236}">
                <a16:creationId xmlns:a16="http://schemas.microsoft.com/office/drawing/2014/main" id="{7D32E965-7C9F-4DA7-831D-5CE349C5725D}"/>
              </a:ext>
            </a:extLst>
          </p:cNvPr>
          <p:cNvSpPr>
            <a:spLocks noGrp="1"/>
          </p:cNvSpPr>
          <p:nvPr>
            <p:ph type="ftr" sz="quarter" idx="11"/>
          </p:nvPr>
        </p:nvSpPr>
        <p:spPr/>
        <p:txBody>
          <a:bodyPr/>
          <a:lstStyle/>
          <a:p>
            <a:pPr algn="ctr"/>
            <a:r>
              <a:rPr lang="fr-CA"/>
              <a:t>Name of Student / Institution</a:t>
            </a:r>
            <a:endParaRPr lang="fr-CA" dirty="0"/>
          </a:p>
        </p:txBody>
      </p:sp>
      <p:sp>
        <p:nvSpPr>
          <p:cNvPr id="12" name="Espace réservé du numéro de diapositive 11">
            <a:extLst>
              <a:ext uri="{FF2B5EF4-FFF2-40B4-BE49-F238E27FC236}">
                <a16:creationId xmlns:a16="http://schemas.microsoft.com/office/drawing/2014/main" id="{BAD9F1E5-0EB0-496B-9C0E-D7D5A9EB06E6}"/>
              </a:ext>
            </a:extLst>
          </p:cNvPr>
          <p:cNvSpPr>
            <a:spLocks noGrp="1"/>
          </p:cNvSpPr>
          <p:nvPr>
            <p:ph type="sldNum" sz="quarter" idx="12"/>
          </p:nvPr>
        </p:nvSpPr>
        <p:spPr/>
        <p:txBody>
          <a:bodyPr/>
          <a:lstStyle/>
          <a:p>
            <a:fld id="{B43E51F0-8C1C-6947-A24D-FE2F878B0EA4}" type="slidenum">
              <a:rPr lang="fr-FR" smtClean="0"/>
              <a:t>13</a:t>
            </a:fld>
            <a:endParaRPr lang="fr-FR" dirty="0"/>
          </a:p>
        </p:txBody>
      </p:sp>
    </p:spTree>
    <p:extLst>
      <p:ext uri="{BB962C8B-B14F-4D97-AF65-F5344CB8AC3E}">
        <p14:creationId xmlns:p14="http://schemas.microsoft.com/office/powerpoint/2010/main" val="129558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793D4C-7531-4D83-A8BC-ED63D7B4D098}"/>
              </a:ext>
            </a:extLst>
          </p:cNvPr>
          <p:cNvSpPr>
            <a:spLocks noGrp="1"/>
          </p:cNvSpPr>
          <p:nvPr>
            <p:ph type="ctrTitle"/>
          </p:nvPr>
        </p:nvSpPr>
        <p:spPr/>
        <p:txBody>
          <a:bodyPr/>
          <a:lstStyle/>
          <a:p>
            <a:r>
              <a:rPr lang="fr-CA" dirty="0"/>
              <a:t>Transition Axe 1</a:t>
            </a:r>
          </a:p>
        </p:txBody>
      </p:sp>
    </p:spTree>
    <p:extLst>
      <p:ext uri="{BB962C8B-B14F-4D97-AF65-F5344CB8AC3E}">
        <p14:creationId xmlns:p14="http://schemas.microsoft.com/office/powerpoint/2010/main" val="30850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782F-6939-40D5-A274-0B211F3F9248}"/>
              </a:ext>
            </a:extLst>
          </p:cNvPr>
          <p:cNvSpPr>
            <a:spLocks noGrp="1"/>
          </p:cNvSpPr>
          <p:nvPr>
            <p:ph type="title"/>
          </p:nvPr>
        </p:nvSpPr>
        <p:spPr/>
        <p:txBody>
          <a:bodyPr/>
          <a:lstStyle/>
          <a:p>
            <a:r>
              <a:rPr lang="fr-CA" dirty="0"/>
              <a:t>Lorem Ipsum</a:t>
            </a:r>
          </a:p>
        </p:txBody>
      </p:sp>
      <p:sp>
        <p:nvSpPr>
          <p:cNvPr id="3" name="Content Placeholder 2">
            <a:extLst>
              <a:ext uri="{FF2B5EF4-FFF2-40B4-BE49-F238E27FC236}">
                <a16:creationId xmlns:a16="http://schemas.microsoft.com/office/drawing/2014/main" id="{80EA6A90-6E17-41AF-804D-D8DF64493BEA}"/>
              </a:ext>
            </a:extLst>
          </p:cNvPr>
          <p:cNvSpPr>
            <a:spLocks noGrp="1"/>
          </p:cNvSpPr>
          <p:nvPr>
            <p:ph idx="1"/>
          </p:nvPr>
        </p:nvSpPr>
        <p:spPr/>
        <p:txBody>
          <a:body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endParaRPr lang="fr-CA" dirty="0"/>
          </a:p>
        </p:txBody>
      </p:sp>
      <p:sp>
        <p:nvSpPr>
          <p:cNvPr id="8" name="Espace réservé de la date 7">
            <a:extLst>
              <a:ext uri="{FF2B5EF4-FFF2-40B4-BE49-F238E27FC236}">
                <a16:creationId xmlns:a16="http://schemas.microsoft.com/office/drawing/2014/main" id="{C0B531E9-1575-40AC-9954-098FF03E6D57}"/>
              </a:ext>
            </a:extLst>
          </p:cNvPr>
          <p:cNvSpPr>
            <a:spLocks noGrp="1"/>
          </p:cNvSpPr>
          <p:nvPr>
            <p:ph type="dt" sz="half" idx="10"/>
          </p:nvPr>
        </p:nvSpPr>
        <p:spPr/>
        <p:txBody>
          <a:bodyPr/>
          <a:lstStyle/>
          <a:p>
            <a:r>
              <a:rPr lang="fr-FR"/>
              <a:t>01/02/2021</a:t>
            </a:r>
            <a:endParaRPr lang="fr-FR" dirty="0"/>
          </a:p>
        </p:txBody>
      </p:sp>
      <p:sp>
        <p:nvSpPr>
          <p:cNvPr id="10" name="Espace réservé du pied de page 9">
            <a:extLst>
              <a:ext uri="{FF2B5EF4-FFF2-40B4-BE49-F238E27FC236}">
                <a16:creationId xmlns:a16="http://schemas.microsoft.com/office/drawing/2014/main" id="{A02498CB-0048-45A2-8001-FE971034D234}"/>
              </a:ext>
            </a:extLst>
          </p:cNvPr>
          <p:cNvSpPr>
            <a:spLocks noGrp="1"/>
          </p:cNvSpPr>
          <p:nvPr>
            <p:ph type="ftr" sz="quarter" idx="11"/>
          </p:nvPr>
        </p:nvSpPr>
        <p:spPr/>
        <p:txBody>
          <a:bodyPr/>
          <a:lstStyle/>
          <a:p>
            <a:pPr algn="ctr"/>
            <a:r>
              <a:rPr lang="fr-CA"/>
              <a:t>Name of Student / Institution</a:t>
            </a:r>
            <a:endParaRPr lang="fr-CA" dirty="0"/>
          </a:p>
        </p:txBody>
      </p:sp>
      <p:sp>
        <p:nvSpPr>
          <p:cNvPr id="11" name="Espace réservé du numéro de diapositive 10">
            <a:extLst>
              <a:ext uri="{FF2B5EF4-FFF2-40B4-BE49-F238E27FC236}">
                <a16:creationId xmlns:a16="http://schemas.microsoft.com/office/drawing/2014/main" id="{65533CF8-8280-47BF-93D8-90B1B5096015}"/>
              </a:ext>
            </a:extLst>
          </p:cNvPr>
          <p:cNvSpPr>
            <a:spLocks noGrp="1"/>
          </p:cNvSpPr>
          <p:nvPr>
            <p:ph type="sldNum" sz="quarter" idx="12"/>
          </p:nvPr>
        </p:nvSpPr>
        <p:spPr/>
        <p:txBody>
          <a:bodyPr/>
          <a:lstStyle/>
          <a:p>
            <a:fld id="{B43E51F0-8C1C-6947-A24D-FE2F878B0EA4}" type="slidenum">
              <a:rPr lang="fr-FR" smtClean="0"/>
              <a:t>15</a:t>
            </a:fld>
            <a:endParaRPr lang="fr-FR" dirty="0"/>
          </a:p>
        </p:txBody>
      </p:sp>
    </p:spTree>
    <p:extLst>
      <p:ext uri="{BB962C8B-B14F-4D97-AF65-F5344CB8AC3E}">
        <p14:creationId xmlns:p14="http://schemas.microsoft.com/office/powerpoint/2010/main" val="106186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D273-86FC-4776-A8A8-8BB815C09FFC}"/>
              </a:ext>
            </a:extLst>
          </p:cNvPr>
          <p:cNvSpPr>
            <a:spLocks noGrp="1"/>
          </p:cNvSpPr>
          <p:nvPr>
            <p:ph type="ctrTitle"/>
          </p:nvPr>
        </p:nvSpPr>
        <p:spPr/>
        <p:txBody>
          <a:bodyPr/>
          <a:lstStyle/>
          <a:p>
            <a:r>
              <a:rPr lang="fr-CA" dirty="0"/>
              <a:t>Transition Axe 2</a:t>
            </a:r>
          </a:p>
        </p:txBody>
      </p:sp>
    </p:spTree>
    <p:extLst>
      <p:ext uri="{BB962C8B-B14F-4D97-AF65-F5344CB8AC3E}">
        <p14:creationId xmlns:p14="http://schemas.microsoft.com/office/powerpoint/2010/main" val="263986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DC216DCD-A8A6-4B2A-A316-D0BD6E3CC36B}"/>
              </a:ext>
            </a:extLst>
          </p:cNvPr>
          <p:cNvSpPr>
            <a:spLocks noGrp="1"/>
          </p:cNvSpPr>
          <p:nvPr>
            <p:ph type="dt" sz="half" idx="10"/>
          </p:nvPr>
        </p:nvSpPr>
        <p:spPr/>
        <p:txBody>
          <a:bodyPr/>
          <a:lstStyle/>
          <a:p>
            <a:r>
              <a:rPr lang="fr-FR"/>
              <a:t>01/02/2021</a:t>
            </a:r>
            <a:endParaRPr lang="fr-FR" dirty="0"/>
          </a:p>
        </p:txBody>
      </p:sp>
      <p:sp>
        <p:nvSpPr>
          <p:cNvPr id="8" name="Espace réservé du pied de page 7">
            <a:extLst>
              <a:ext uri="{FF2B5EF4-FFF2-40B4-BE49-F238E27FC236}">
                <a16:creationId xmlns:a16="http://schemas.microsoft.com/office/drawing/2014/main" id="{9CBE0930-A2D5-4018-896D-8D49F4809C0E}"/>
              </a:ext>
            </a:extLst>
          </p:cNvPr>
          <p:cNvSpPr>
            <a:spLocks noGrp="1"/>
          </p:cNvSpPr>
          <p:nvPr>
            <p:ph type="ftr" sz="quarter" idx="11"/>
          </p:nvPr>
        </p:nvSpPr>
        <p:spPr/>
        <p:txBody>
          <a:bodyPr/>
          <a:lstStyle/>
          <a:p>
            <a:pPr algn="ctr"/>
            <a:r>
              <a:rPr lang="fr-CA"/>
              <a:t>Name of Student / Institution</a:t>
            </a:r>
            <a:endParaRPr lang="fr-CA" dirty="0"/>
          </a:p>
        </p:txBody>
      </p:sp>
      <p:sp>
        <p:nvSpPr>
          <p:cNvPr id="9" name="Espace réservé du numéro de diapositive 8">
            <a:extLst>
              <a:ext uri="{FF2B5EF4-FFF2-40B4-BE49-F238E27FC236}">
                <a16:creationId xmlns:a16="http://schemas.microsoft.com/office/drawing/2014/main" id="{4A26CE57-6DBD-40AE-A797-851928A7E443}"/>
              </a:ext>
            </a:extLst>
          </p:cNvPr>
          <p:cNvSpPr>
            <a:spLocks noGrp="1"/>
          </p:cNvSpPr>
          <p:nvPr>
            <p:ph type="sldNum" sz="quarter" idx="12"/>
          </p:nvPr>
        </p:nvSpPr>
        <p:spPr/>
        <p:txBody>
          <a:bodyPr/>
          <a:lstStyle/>
          <a:p>
            <a:fld id="{B43E51F0-8C1C-6947-A24D-FE2F878B0EA4}" type="slidenum">
              <a:rPr lang="fr-FR" smtClean="0"/>
              <a:t>17</a:t>
            </a:fld>
            <a:endParaRPr lang="fr-FR" dirty="0"/>
          </a:p>
        </p:txBody>
      </p:sp>
    </p:spTree>
    <p:extLst>
      <p:ext uri="{BB962C8B-B14F-4D97-AF65-F5344CB8AC3E}">
        <p14:creationId xmlns:p14="http://schemas.microsoft.com/office/powerpoint/2010/main" val="321803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3485B82-4F52-8A44-B1A9-6E7E5C2601A7}"/>
              </a:ext>
            </a:extLst>
          </p:cNvPr>
          <p:cNvSpPr>
            <a:spLocks noGrp="1"/>
          </p:cNvSpPr>
          <p:nvPr>
            <p:ph type="title"/>
          </p:nvPr>
        </p:nvSpPr>
        <p:spPr>
          <a:xfrm>
            <a:off x="855782" y="2975901"/>
            <a:ext cx="11264900" cy="2852737"/>
          </a:xfrm>
        </p:spPr>
        <p:txBody>
          <a:bodyPr>
            <a:normAutofit/>
          </a:bodyPr>
          <a:lstStyle/>
          <a:p>
            <a:pPr algn="r"/>
            <a:r>
              <a:rPr lang="fr-FR" sz="5400" i="1" dirty="0"/>
              <a:t>THANK YOU - MERCI!</a:t>
            </a:r>
          </a:p>
        </p:txBody>
      </p:sp>
      <p:pic>
        <p:nvPicPr>
          <p:cNvPr id="14" name="Image 13">
            <a:extLst>
              <a:ext uri="{FF2B5EF4-FFF2-40B4-BE49-F238E27FC236}">
                <a16:creationId xmlns:a16="http://schemas.microsoft.com/office/drawing/2014/main" id="{9FBBB460-979B-0940-BA25-179720F04716}"/>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7185207" y="0"/>
            <a:ext cx="5006793" cy="4292600"/>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0"/>
          </a:effectLst>
        </p:spPr>
      </p:pic>
      <p:pic>
        <p:nvPicPr>
          <p:cNvPr id="16" name="Image 15">
            <a:extLst>
              <a:ext uri="{FF2B5EF4-FFF2-40B4-BE49-F238E27FC236}">
                <a16:creationId xmlns:a16="http://schemas.microsoft.com/office/drawing/2014/main" id="{E5828128-C2D4-8043-9731-201C3DFE25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7710" y="83900"/>
            <a:ext cx="3362302" cy="2892001"/>
          </a:xfrm>
          <a:prstGeom prst="rect">
            <a:avLst/>
          </a:prstGeom>
        </p:spPr>
      </p:pic>
      <p:sp>
        <p:nvSpPr>
          <p:cNvPr id="12" name="Rectangle 11">
            <a:extLst>
              <a:ext uri="{FF2B5EF4-FFF2-40B4-BE49-F238E27FC236}">
                <a16:creationId xmlns:a16="http://schemas.microsoft.com/office/drawing/2014/main" id="{EA413321-E02F-4384-96D2-D21853D339FF}"/>
              </a:ext>
            </a:extLst>
          </p:cNvPr>
          <p:cNvSpPr/>
          <p:nvPr/>
        </p:nvSpPr>
        <p:spPr>
          <a:xfrm>
            <a:off x="1389226" y="3049895"/>
            <a:ext cx="4244741" cy="1178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ysClr val="windowText" lastClr="000000"/>
                </a:solidFill>
              </a:rPr>
              <a:t>Institution Logo</a:t>
            </a:r>
          </a:p>
        </p:txBody>
      </p:sp>
      <p:sp>
        <p:nvSpPr>
          <p:cNvPr id="6" name="Espace réservé de la date 5">
            <a:extLst>
              <a:ext uri="{FF2B5EF4-FFF2-40B4-BE49-F238E27FC236}">
                <a16:creationId xmlns:a16="http://schemas.microsoft.com/office/drawing/2014/main" id="{1C8988E0-4F00-4E62-A82A-6BAC899963D3}"/>
              </a:ext>
            </a:extLst>
          </p:cNvPr>
          <p:cNvSpPr>
            <a:spLocks noGrp="1"/>
          </p:cNvSpPr>
          <p:nvPr>
            <p:ph type="dt" sz="half" idx="10"/>
          </p:nvPr>
        </p:nvSpPr>
        <p:spPr/>
        <p:txBody>
          <a:bodyPr/>
          <a:lstStyle/>
          <a:p>
            <a:r>
              <a:rPr lang="fr-FR" dirty="0"/>
              <a:t>01/02/2021</a:t>
            </a:r>
          </a:p>
        </p:txBody>
      </p:sp>
      <p:sp>
        <p:nvSpPr>
          <p:cNvPr id="7" name="Espace réservé du pied de page 6">
            <a:extLst>
              <a:ext uri="{FF2B5EF4-FFF2-40B4-BE49-F238E27FC236}">
                <a16:creationId xmlns:a16="http://schemas.microsoft.com/office/drawing/2014/main" id="{43147068-64FE-4BE5-B0AE-7081D295F60F}"/>
              </a:ext>
            </a:extLst>
          </p:cNvPr>
          <p:cNvSpPr>
            <a:spLocks noGrp="1"/>
          </p:cNvSpPr>
          <p:nvPr>
            <p:ph type="ftr" sz="quarter" idx="11"/>
          </p:nvPr>
        </p:nvSpPr>
        <p:spPr/>
        <p:txBody>
          <a:bodyPr/>
          <a:lstStyle/>
          <a:p>
            <a:pPr algn="ctr"/>
            <a:r>
              <a:rPr lang="fr-CA"/>
              <a:t>Name of Student / Institution</a:t>
            </a:r>
            <a:endParaRPr lang="fr-CA" dirty="0"/>
          </a:p>
        </p:txBody>
      </p:sp>
      <p:sp>
        <p:nvSpPr>
          <p:cNvPr id="10" name="Espace réservé du numéro de diapositive 9">
            <a:extLst>
              <a:ext uri="{FF2B5EF4-FFF2-40B4-BE49-F238E27FC236}">
                <a16:creationId xmlns:a16="http://schemas.microsoft.com/office/drawing/2014/main" id="{FD2EBD5F-BF2A-42F2-9225-8A26ACDFEBA6}"/>
              </a:ext>
            </a:extLst>
          </p:cNvPr>
          <p:cNvSpPr>
            <a:spLocks noGrp="1"/>
          </p:cNvSpPr>
          <p:nvPr>
            <p:ph type="sldNum" sz="quarter" idx="12"/>
          </p:nvPr>
        </p:nvSpPr>
        <p:spPr/>
        <p:txBody>
          <a:bodyPr/>
          <a:lstStyle/>
          <a:p>
            <a:fld id="{B43E51F0-8C1C-6947-A24D-FE2F878B0EA4}" type="slidenum">
              <a:rPr lang="fr-FR" smtClean="0"/>
              <a:t>18</a:t>
            </a:fld>
            <a:endParaRPr lang="fr-FR" dirty="0"/>
          </a:p>
        </p:txBody>
      </p:sp>
      <p:pic>
        <p:nvPicPr>
          <p:cNvPr id="13" name="Picture 4">
            <a:extLst>
              <a:ext uri="{FF2B5EF4-FFF2-40B4-BE49-F238E27FC236}">
                <a16:creationId xmlns:a16="http://schemas.microsoft.com/office/drawing/2014/main" id="{828B39AC-86A0-4639-92DA-3E99F9F9A426}"/>
              </a:ext>
            </a:extLst>
          </p:cNvPr>
          <p:cNvPicPr>
            <a:picLocks noChangeAspect="1" noChangeArrowheads="1"/>
          </p:cNvPicPr>
          <p:nvPr/>
        </p:nvPicPr>
        <p:blipFill>
          <a:blip r:embed="rId4"/>
          <a:srcRect/>
          <a:stretch/>
        </p:blipFill>
        <p:spPr bwMode="auto">
          <a:xfrm>
            <a:off x="1367710" y="4694177"/>
            <a:ext cx="3952875" cy="119062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94EF9D5E-43B2-1F44-B3C5-535DC40C1DD5}"/>
              </a:ext>
            </a:extLst>
          </p:cNvPr>
          <p:cNvSpPr txBox="1"/>
          <p:nvPr/>
        </p:nvSpPr>
        <p:spPr>
          <a:xfrm>
            <a:off x="1563492" y="4570735"/>
            <a:ext cx="3166520" cy="369332"/>
          </a:xfrm>
          <a:prstGeom prst="rect">
            <a:avLst/>
          </a:prstGeom>
          <a:noFill/>
        </p:spPr>
        <p:txBody>
          <a:bodyPr wrap="square" rtlCol="0">
            <a:spAutoFit/>
          </a:bodyPr>
          <a:lstStyle/>
          <a:p>
            <a:r>
              <a:rPr lang="fr-CA" dirty="0"/>
              <a:t>En partenariat avec : </a:t>
            </a:r>
          </a:p>
        </p:txBody>
      </p:sp>
    </p:spTree>
    <p:extLst>
      <p:ext uri="{BB962C8B-B14F-4D97-AF65-F5344CB8AC3E}">
        <p14:creationId xmlns:p14="http://schemas.microsoft.com/office/powerpoint/2010/main" val="196905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4D0B-6C88-4E3F-8E49-CDEA9802124D}"/>
              </a:ext>
            </a:extLst>
          </p:cNvPr>
          <p:cNvSpPr>
            <a:spLocks noGrp="1"/>
          </p:cNvSpPr>
          <p:nvPr>
            <p:ph type="title"/>
          </p:nvPr>
        </p:nvSpPr>
        <p:spPr/>
        <p:txBody>
          <a:bodyPr/>
          <a:lstStyle/>
          <a:p>
            <a:r>
              <a:rPr lang="fr-CA"/>
              <a:t>Summary </a:t>
            </a:r>
            <a:endParaRPr lang="fr-CA" dirty="0"/>
          </a:p>
        </p:txBody>
      </p:sp>
      <p:sp>
        <p:nvSpPr>
          <p:cNvPr id="3" name="Content Placeholder 2">
            <a:extLst>
              <a:ext uri="{FF2B5EF4-FFF2-40B4-BE49-F238E27FC236}">
                <a16:creationId xmlns:a16="http://schemas.microsoft.com/office/drawing/2014/main" id="{6EA6B670-E8CF-4DE9-AEFC-9A65C5E0F639}"/>
              </a:ext>
            </a:extLst>
          </p:cNvPr>
          <p:cNvSpPr>
            <a:spLocks noGrp="1"/>
          </p:cNvSpPr>
          <p:nvPr>
            <p:ph idx="1"/>
          </p:nvPr>
        </p:nvSpPr>
        <p:spPr/>
        <p:txBody>
          <a:bodyPr/>
          <a:lstStyle/>
          <a:p>
            <a:r>
              <a:rPr lang="fr-CA" dirty="0"/>
              <a:t>Topic 1</a:t>
            </a:r>
          </a:p>
          <a:p>
            <a:r>
              <a:rPr lang="fr-CA" dirty="0"/>
              <a:t>Topic 2</a:t>
            </a:r>
          </a:p>
          <a:p>
            <a:r>
              <a:rPr lang="fr-CA" dirty="0"/>
              <a:t>Topic 3</a:t>
            </a:r>
          </a:p>
          <a:p>
            <a:r>
              <a:rPr lang="fr-CA" dirty="0"/>
              <a:t>Conclusion</a:t>
            </a:r>
          </a:p>
        </p:txBody>
      </p:sp>
      <p:sp>
        <p:nvSpPr>
          <p:cNvPr id="13" name="Espace réservé de la date 12">
            <a:extLst>
              <a:ext uri="{FF2B5EF4-FFF2-40B4-BE49-F238E27FC236}">
                <a16:creationId xmlns:a16="http://schemas.microsoft.com/office/drawing/2014/main" id="{DFAD8368-67AF-4552-9A81-6BFDE7060E16}"/>
              </a:ext>
            </a:extLst>
          </p:cNvPr>
          <p:cNvSpPr>
            <a:spLocks noGrp="1"/>
          </p:cNvSpPr>
          <p:nvPr>
            <p:ph type="dt" sz="half" idx="10"/>
          </p:nvPr>
        </p:nvSpPr>
        <p:spPr/>
        <p:txBody>
          <a:bodyPr/>
          <a:lstStyle/>
          <a:p>
            <a:r>
              <a:rPr lang="fr-FR"/>
              <a:t>01/02/2021</a:t>
            </a:r>
            <a:endParaRPr lang="fr-FR" dirty="0"/>
          </a:p>
        </p:txBody>
      </p:sp>
      <p:sp>
        <p:nvSpPr>
          <p:cNvPr id="14" name="Espace réservé du pied de page 13">
            <a:extLst>
              <a:ext uri="{FF2B5EF4-FFF2-40B4-BE49-F238E27FC236}">
                <a16:creationId xmlns:a16="http://schemas.microsoft.com/office/drawing/2014/main" id="{B61931D8-49DC-400E-B047-C06DD8BA3301}"/>
              </a:ext>
            </a:extLst>
          </p:cNvPr>
          <p:cNvSpPr>
            <a:spLocks noGrp="1"/>
          </p:cNvSpPr>
          <p:nvPr>
            <p:ph type="ftr" sz="quarter" idx="11"/>
          </p:nvPr>
        </p:nvSpPr>
        <p:spPr/>
        <p:txBody>
          <a:bodyPr/>
          <a:lstStyle/>
          <a:p>
            <a:pPr algn="ctr"/>
            <a:r>
              <a:rPr lang="fr-CA"/>
              <a:t>Name of Student / Institution</a:t>
            </a:r>
            <a:endParaRPr lang="fr-CA" dirty="0"/>
          </a:p>
        </p:txBody>
      </p:sp>
      <p:sp>
        <p:nvSpPr>
          <p:cNvPr id="15" name="Espace réservé du numéro de diapositive 14">
            <a:extLst>
              <a:ext uri="{FF2B5EF4-FFF2-40B4-BE49-F238E27FC236}">
                <a16:creationId xmlns:a16="http://schemas.microsoft.com/office/drawing/2014/main" id="{407E0A70-EBEE-455B-9562-A6A276563482}"/>
              </a:ext>
            </a:extLst>
          </p:cNvPr>
          <p:cNvSpPr>
            <a:spLocks noGrp="1"/>
          </p:cNvSpPr>
          <p:nvPr>
            <p:ph type="sldNum" sz="quarter" idx="12"/>
          </p:nvPr>
        </p:nvSpPr>
        <p:spPr/>
        <p:txBody>
          <a:bodyPr/>
          <a:lstStyle/>
          <a:p>
            <a:fld id="{B43E51F0-8C1C-6947-A24D-FE2F878B0EA4}" type="slidenum">
              <a:rPr lang="fr-FR" smtClean="0"/>
              <a:t>2</a:t>
            </a:fld>
            <a:endParaRPr lang="fr-FR" dirty="0"/>
          </a:p>
        </p:txBody>
      </p:sp>
    </p:spTree>
    <p:extLst>
      <p:ext uri="{BB962C8B-B14F-4D97-AF65-F5344CB8AC3E}">
        <p14:creationId xmlns:p14="http://schemas.microsoft.com/office/powerpoint/2010/main" val="334879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F79C3-34B9-4F6F-AB0C-73DCAAC70387}"/>
              </a:ext>
            </a:extLst>
          </p:cNvPr>
          <p:cNvSpPr>
            <a:spLocks noGrp="1"/>
          </p:cNvSpPr>
          <p:nvPr>
            <p:ph type="ctrTitle"/>
          </p:nvPr>
        </p:nvSpPr>
        <p:spPr/>
        <p:txBody>
          <a:bodyPr/>
          <a:lstStyle/>
          <a:p>
            <a:r>
              <a:rPr lang="fr-CA" dirty="0"/>
              <a:t>Transition Axe 1</a:t>
            </a:r>
          </a:p>
        </p:txBody>
      </p:sp>
    </p:spTree>
    <p:extLst>
      <p:ext uri="{BB962C8B-B14F-4D97-AF65-F5344CB8AC3E}">
        <p14:creationId xmlns:p14="http://schemas.microsoft.com/office/powerpoint/2010/main" val="260835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CEE7-B5C7-46BA-9F59-75B2D9F47236}"/>
              </a:ext>
            </a:extLst>
          </p:cNvPr>
          <p:cNvSpPr>
            <a:spLocks noGrp="1"/>
          </p:cNvSpPr>
          <p:nvPr>
            <p:ph type="title"/>
          </p:nvPr>
        </p:nvSpPr>
        <p:spPr/>
        <p:txBody>
          <a:bodyPr/>
          <a:lstStyle/>
          <a:p>
            <a:r>
              <a:rPr lang="fr-CA" dirty="0"/>
              <a:t>Lorem Ipsum</a:t>
            </a:r>
          </a:p>
        </p:txBody>
      </p:sp>
      <p:sp>
        <p:nvSpPr>
          <p:cNvPr id="3" name="Content Placeholder 2">
            <a:extLst>
              <a:ext uri="{FF2B5EF4-FFF2-40B4-BE49-F238E27FC236}">
                <a16:creationId xmlns:a16="http://schemas.microsoft.com/office/drawing/2014/main" id="{BA7F22A4-ACC7-40FE-B9AC-45ACC6B482D9}"/>
              </a:ext>
            </a:extLst>
          </p:cNvPr>
          <p:cNvSpPr>
            <a:spLocks noGrp="1"/>
          </p:cNvSpPr>
          <p:nvPr>
            <p:ph idx="1"/>
          </p:nvPr>
        </p:nvSpPr>
        <p:spPr/>
        <p:txBody>
          <a:body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endParaRPr lang="fr-CA" dirty="0"/>
          </a:p>
          <a:p>
            <a:endParaRPr lang="fr-CA" dirty="0"/>
          </a:p>
        </p:txBody>
      </p:sp>
      <p:sp>
        <p:nvSpPr>
          <p:cNvPr id="9" name="Espace réservé de la date 8">
            <a:extLst>
              <a:ext uri="{FF2B5EF4-FFF2-40B4-BE49-F238E27FC236}">
                <a16:creationId xmlns:a16="http://schemas.microsoft.com/office/drawing/2014/main" id="{4EA59E69-5C14-4345-8554-6EA25F5E61A7}"/>
              </a:ext>
            </a:extLst>
          </p:cNvPr>
          <p:cNvSpPr>
            <a:spLocks noGrp="1"/>
          </p:cNvSpPr>
          <p:nvPr>
            <p:ph type="dt" sz="half" idx="10"/>
          </p:nvPr>
        </p:nvSpPr>
        <p:spPr/>
        <p:txBody>
          <a:bodyPr/>
          <a:lstStyle/>
          <a:p>
            <a:r>
              <a:rPr lang="fr-FR"/>
              <a:t>01/02/2021</a:t>
            </a:r>
            <a:endParaRPr lang="fr-FR" dirty="0"/>
          </a:p>
        </p:txBody>
      </p:sp>
      <p:sp>
        <p:nvSpPr>
          <p:cNvPr id="10" name="Espace réservé du pied de page 9">
            <a:extLst>
              <a:ext uri="{FF2B5EF4-FFF2-40B4-BE49-F238E27FC236}">
                <a16:creationId xmlns:a16="http://schemas.microsoft.com/office/drawing/2014/main" id="{B0DF9B2D-3E56-4F74-8A09-F8F87C07D7A6}"/>
              </a:ext>
            </a:extLst>
          </p:cNvPr>
          <p:cNvSpPr>
            <a:spLocks noGrp="1"/>
          </p:cNvSpPr>
          <p:nvPr>
            <p:ph type="ftr" sz="quarter" idx="11"/>
          </p:nvPr>
        </p:nvSpPr>
        <p:spPr/>
        <p:txBody>
          <a:bodyPr/>
          <a:lstStyle/>
          <a:p>
            <a:pPr algn="ctr"/>
            <a:r>
              <a:rPr lang="fr-CA"/>
              <a:t>Name of Student / Institution</a:t>
            </a:r>
            <a:endParaRPr lang="fr-CA" dirty="0"/>
          </a:p>
        </p:txBody>
      </p:sp>
      <p:sp>
        <p:nvSpPr>
          <p:cNvPr id="11" name="Espace réservé du numéro de diapositive 10">
            <a:extLst>
              <a:ext uri="{FF2B5EF4-FFF2-40B4-BE49-F238E27FC236}">
                <a16:creationId xmlns:a16="http://schemas.microsoft.com/office/drawing/2014/main" id="{BE8DADD7-89A0-40BB-8078-5F5CCEDB64C6}"/>
              </a:ext>
            </a:extLst>
          </p:cNvPr>
          <p:cNvSpPr>
            <a:spLocks noGrp="1"/>
          </p:cNvSpPr>
          <p:nvPr>
            <p:ph type="sldNum" sz="quarter" idx="12"/>
          </p:nvPr>
        </p:nvSpPr>
        <p:spPr/>
        <p:txBody>
          <a:bodyPr/>
          <a:lstStyle/>
          <a:p>
            <a:fld id="{B43E51F0-8C1C-6947-A24D-FE2F878B0EA4}" type="slidenum">
              <a:rPr lang="fr-FR" smtClean="0"/>
              <a:t>4</a:t>
            </a:fld>
            <a:endParaRPr lang="fr-FR" dirty="0"/>
          </a:p>
        </p:txBody>
      </p:sp>
    </p:spTree>
    <p:extLst>
      <p:ext uri="{BB962C8B-B14F-4D97-AF65-F5344CB8AC3E}">
        <p14:creationId xmlns:p14="http://schemas.microsoft.com/office/powerpoint/2010/main" val="74583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AAE3-1386-409A-8918-F9C0C12D5FB9}"/>
              </a:ext>
            </a:extLst>
          </p:cNvPr>
          <p:cNvSpPr>
            <a:spLocks noGrp="1"/>
          </p:cNvSpPr>
          <p:nvPr>
            <p:ph type="title"/>
          </p:nvPr>
        </p:nvSpPr>
        <p:spPr/>
        <p:txBody>
          <a:bodyPr/>
          <a:lstStyle/>
          <a:p>
            <a:r>
              <a:rPr lang="fr-CA" dirty="0"/>
              <a:t>Lorem Ipsum</a:t>
            </a:r>
          </a:p>
        </p:txBody>
      </p:sp>
      <p:sp>
        <p:nvSpPr>
          <p:cNvPr id="3" name="Text Placeholder 2">
            <a:extLst>
              <a:ext uri="{FF2B5EF4-FFF2-40B4-BE49-F238E27FC236}">
                <a16:creationId xmlns:a16="http://schemas.microsoft.com/office/drawing/2014/main" id="{918A35B9-62AB-4D5A-8841-BCAD2EACD8FA}"/>
              </a:ext>
            </a:extLst>
          </p:cNvPr>
          <p:cNvSpPr>
            <a:spLocks noGrp="1"/>
          </p:cNvSpPr>
          <p:nvPr>
            <p:ph type="body" idx="1"/>
          </p:nvPr>
        </p:nvSpPr>
        <p:spPr/>
        <p:txBody>
          <a:bodyPr/>
          <a:lstStyle/>
          <a:p>
            <a:r>
              <a:rPr lang="fr-CA" dirty="0"/>
              <a:t>Lorem Ipsum</a:t>
            </a:r>
          </a:p>
        </p:txBody>
      </p:sp>
      <p:sp>
        <p:nvSpPr>
          <p:cNvPr id="9" name="Espace réservé de la date 8">
            <a:extLst>
              <a:ext uri="{FF2B5EF4-FFF2-40B4-BE49-F238E27FC236}">
                <a16:creationId xmlns:a16="http://schemas.microsoft.com/office/drawing/2014/main" id="{BDF4FA09-8A05-4B67-BF53-2F0BB7A239FB}"/>
              </a:ext>
            </a:extLst>
          </p:cNvPr>
          <p:cNvSpPr>
            <a:spLocks noGrp="1"/>
          </p:cNvSpPr>
          <p:nvPr>
            <p:ph type="dt" sz="half" idx="10"/>
          </p:nvPr>
        </p:nvSpPr>
        <p:spPr/>
        <p:txBody>
          <a:bodyPr/>
          <a:lstStyle/>
          <a:p>
            <a:r>
              <a:rPr lang="fr-FR"/>
              <a:t>01/02/2021</a:t>
            </a:r>
            <a:endParaRPr lang="fr-FR" dirty="0"/>
          </a:p>
        </p:txBody>
      </p:sp>
      <p:sp>
        <p:nvSpPr>
          <p:cNvPr id="10" name="Espace réservé du pied de page 9">
            <a:extLst>
              <a:ext uri="{FF2B5EF4-FFF2-40B4-BE49-F238E27FC236}">
                <a16:creationId xmlns:a16="http://schemas.microsoft.com/office/drawing/2014/main" id="{7EB96FC6-9461-4951-8542-BCA7C8C71AEB}"/>
              </a:ext>
            </a:extLst>
          </p:cNvPr>
          <p:cNvSpPr>
            <a:spLocks noGrp="1"/>
          </p:cNvSpPr>
          <p:nvPr>
            <p:ph type="ftr" sz="quarter" idx="11"/>
          </p:nvPr>
        </p:nvSpPr>
        <p:spPr/>
        <p:txBody>
          <a:bodyPr/>
          <a:lstStyle/>
          <a:p>
            <a:pPr algn="ctr"/>
            <a:r>
              <a:rPr lang="fr-CA"/>
              <a:t>Name of Student / Institution</a:t>
            </a:r>
            <a:endParaRPr lang="fr-CA" dirty="0"/>
          </a:p>
        </p:txBody>
      </p:sp>
      <p:sp>
        <p:nvSpPr>
          <p:cNvPr id="11" name="Espace réservé du numéro de diapositive 10">
            <a:extLst>
              <a:ext uri="{FF2B5EF4-FFF2-40B4-BE49-F238E27FC236}">
                <a16:creationId xmlns:a16="http://schemas.microsoft.com/office/drawing/2014/main" id="{D14E725F-3034-4C0E-A41E-322072D48A79}"/>
              </a:ext>
            </a:extLst>
          </p:cNvPr>
          <p:cNvSpPr>
            <a:spLocks noGrp="1"/>
          </p:cNvSpPr>
          <p:nvPr>
            <p:ph type="sldNum" sz="quarter" idx="12"/>
          </p:nvPr>
        </p:nvSpPr>
        <p:spPr/>
        <p:txBody>
          <a:bodyPr/>
          <a:lstStyle/>
          <a:p>
            <a:fld id="{B43E51F0-8C1C-6947-A24D-FE2F878B0EA4}" type="slidenum">
              <a:rPr lang="fr-FR" smtClean="0"/>
              <a:t>5</a:t>
            </a:fld>
            <a:endParaRPr lang="fr-FR" dirty="0"/>
          </a:p>
        </p:txBody>
      </p:sp>
    </p:spTree>
    <p:extLst>
      <p:ext uri="{BB962C8B-B14F-4D97-AF65-F5344CB8AC3E}">
        <p14:creationId xmlns:p14="http://schemas.microsoft.com/office/powerpoint/2010/main" val="4122061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C7A7-3FCE-4656-A681-594B133FE9ED}"/>
              </a:ext>
            </a:extLst>
          </p:cNvPr>
          <p:cNvSpPr>
            <a:spLocks noGrp="1"/>
          </p:cNvSpPr>
          <p:nvPr>
            <p:ph type="ctrTitle"/>
          </p:nvPr>
        </p:nvSpPr>
        <p:spPr/>
        <p:txBody>
          <a:bodyPr/>
          <a:lstStyle/>
          <a:p>
            <a:r>
              <a:rPr lang="fr-CA" dirty="0"/>
              <a:t>Transition Axe 1</a:t>
            </a:r>
          </a:p>
        </p:txBody>
      </p:sp>
    </p:spTree>
    <p:extLst>
      <p:ext uri="{BB962C8B-B14F-4D97-AF65-F5344CB8AC3E}">
        <p14:creationId xmlns:p14="http://schemas.microsoft.com/office/powerpoint/2010/main" val="308151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7990-8AAB-446D-8569-A2891DF5DE4E}"/>
              </a:ext>
            </a:extLst>
          </p:cNvPr>
          <p:cNvSpPr>
            <a:spLocks noGrp="1"/>
          </p:cNvSpPr>
          <p:nvPr>
            <p:ph type="title"/>
          </p:nvPr>
        </p:nvSpPr>
        <p:spPr/>
        <p:txBody>
          <a:bodyPr/>
          <a:lstStyle/>
          <a:p>
            <a:r>
              <a:rPr lang="fr-CA"/>
              <a:t>Lorem Ipsum</a:t>
            </a:r>
            <a:endParaRPr lang="fr-CA" dirty="0"/>
          </a:p>
        </p:txBody>
      </p:sp>
      <p:sp>
        <p:nvSpPr>
          <p:cNvPr id="3" name="Content Placeholder 2">
            <a:extLst>
              <a:ext uri="{FF2B5EF4-FFF2-40B4-BE49-F238E27FC236}">
                <a16:creationId xmlns:a16="http://schemas.microsoft.com/office/drawing/2014/main" id="{67461FCF-1536-42B1-869C-1DA3934D06B0}"/>
              </a:ext>
            </a:extLst>
          </p:cNvPr>
          <p:cNvSpPr>
            <a:spLocks noGrp="1"/>
          </p:cNvSpPr>
          <p:nvPr>
            <p:ph sz="half" idx="1"/>
          </p:nvPr>
        </p:nvSpPr>
        <p:spPr/>
        <p:txBody>
          <a:bodyPr>
            <a:normAutofit fontScale="77500" lnSpcReduction="20000"/>
          </a:bodyPr>
          <a:lstStyle/>
          <a:p>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fr-CA" dirty="0"/>
          </a:p>
        </p:txBody>
      </p:sp>
      <p:pic>
        <p:nvPicPr>
          <p:cNvPr id="6" name="Image 29">
            <a:extLst>
              <a:ext uri="{FF2B5EF4-FFF2-40B4-BE49-F238E27FC236}">
                <a16:creationId xmlns:a16="http://schemas.microsoft.com/office/drawing/2014/main" id="{D40DACB7-49E2-4D7B-9C7E-992E788A660D}"/>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233521" y="1825625"/>
            <a:ext cx="5058958" cy="4351338"/>
          </a:xfrm>
        </p:spPr>
      </p:pic>
      <p:sp>
        <p:nvSpPr>
          <p:cNvPr id="18" name="Espace réservé de la date 17">
            <a:extLst>
              <a:ext uri="{FF2B5EF4-FFF2-40B4-BE49-F238E27FC236}">
                <a16:creationId xmlns:a16="http://schemas.microsoft.com/office/drawing/2014/main" id="{9ECBC8A2-6ADA-43B2-A6DF-5C43B8956451}"/>
              </a:ext>
            </a:extLst>
          </p:cNvPr>
          <p:cNvSpPr>
            <a:spLocks noGrp="1"/>
          </p:cNvSpPr>
          <p:nvPr>
            <p:ph type="dt" sz="half" idx="10"/>
          </p:nvPr>
        </p:nvSpPr>
        <p:spPr/>
        <p:txBody>
          <a:bodyPr/>
          <a:lstStyle/>
          <a:p>
            <a:r>
              <a:rPr lang="fr-FR"/>
              <a:t>01/02/2021</a:t>
            </a:r>
            <a:endParaRPr lang="fr-FR" dirty="0"/>
          </a:p>
        </p:txBody>
      </p:sp>
      <p:sp>
        <p:nvSpPr>
          <p:cNvPr id="20" name="Espace réservé du pied de page 19">
            <a:extLst>
              <a:ext uri="{FF2B5EF4-FFF2-40B4-BE49-F238E27FC236}">
                <a16:creationId xmlns:a16="http://schemas.microsoft.com/office/drawing/2014/main" id="{AF910C6E-9D6B-476D-B339-CF8F9B9A9D11}"/>
              </a:ext>
            </a:extLst>
          </p:cNvPr>
          <p:cNvSpPr>
            <a:spLocks noGrp="1"/>
          </p:cNvSpPr>
          <p:nvPr>
            <p:ph type="ftr" sz="quarter" idx="11"/>
          </p:nvPr>
        </p:nvSpPr>
        <p:spPr/>
        <p:txBody>
          <a:bodyPr/>
          <a:lstStyle/>
          <a:p>
            <a:pPr algn="ctr"/>
            <a:r>
              <a:rPr lang="fr-CA"/>
              <a:t>Name of Student / Institution</a:t>
            </a:r>
            <a:endParaRPr lang="fr-CA" dirty="0"/>
          </a:p>
        </p:txBody>
      </p:sp>
      <p:sp>
        <p:nvSpPr>
          <p:cNvPr id="21" name="Espace réservé du numéro de diapositive 20">
            <a:extLst>
              <a:ext uri="{FF2B5EF4-FFF2-40B4-BE49-F238E27FC236}">
                <a16:creationId xmlns:a16="http://schemas.microsoft.com/office/drawing/2014/main" id="{F6C13723-3311-414E-AF6F-B5F64290B203}"/>
              </a:ext>
            </a:extLst>
          </p:cNvPr>
          <p:cNvSpPr>
            <a:spLocks noGrp="1"/>
          </p:cNvSpPr>
          <p:nvPr>
            <p:ph type="sldNum" sz="quarter" idx="12"/>
          </p:nvPr>
        </p:nvSpPr>
        <p:spPr/>
        <p:txBody>
          <a:bodyPr/>
          <a:lstStyle/>
          <a:p>
            <a:fld id="{B43E51F0-8C1C-6947-A24D-FE2F878B0EA4}" type="slidenum">
              <a:rPr lang="fr-FR" smtClean="0"/>
              <a:t>7</a:t>
            </a:fld>
            <a:endParaRPr lang="fr-FR" dirty="0"/>
          </a:p>
        </p:txBody>
      </p:sp>
    </p:spTree>
    <p:extLst>
      <p:ext uri="{BB962C8B-B14F-4D97-AF65-F5344CB8AC3E}">
        <p14:creationId xmlns:p14="http://schemas.microsoft.com/office/powerpoint/2010/main" val="267261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9F4D-128F-403B-9F10-38A392A71471}"/>
              </a:ext>
            </a:extLst>
          </p:cNvPr>
          <p:cNvSpPr>
            <a:spLocks noGrp="1"/>
          </p:cNvSpPr>
          <p:nvPr>
            <p:ph type="ctrTitle"/>
          </p:nvPr>
        </p:nvSpPr>
        <p:spPr/>
        <p:txBody>
          <a:bodyPr/>
          <a:lstStyle/>
          <a:p>
            <a:r>
              <a:rPr lang="fr-CA" dirty="0"/>
              <a:t>Transition Axe 3</a:t>
            </a:r>
          </a:p>
        </p:txBody>
      </p:sp>
    </p:spTree>
    <p:extLst>
      <p:ext uri="{BB962C8B-B14F-4D97-AF65-F5344CB8AC3E}">
        <p14:creationId xmlns:p14="http://schemas.microsoft.com/office/powerpoint/2010/main" val="376250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7FA0-4A4B-47F8-B279-AA233864B007}"/>
              </a:ext>
            </a:extLst>
          </p:cNvPr>
          <p:cNvSpPr>
            <a:spLocks noGrp="1"/>
          </p:cNvSpPr>
          <p:nvPr>
            <p:ph type="title"/>
          </p:nvPr>
        </p:nvSpPr>
        <p:spPr/>
        <p:txBody>
          <a:bodyPr>
            <a:normAutofit/>
          </a:bodyPr>
          <a:lstStyle/>
          <a:p>
            <a:r>
              <a:rPr lang="fr-CA" dirty="0"/>
              <a:t>Lorem Ipsum</a:t>
            </a:r>
          </a:p>
        </p:txBody>
      </p:sp>
      <p:sp>
        <p:nvSpPr>
          <p:cNvPr id="3" name="Text Placeholder 2">
            <a:extLst>
              <a:ext uri="{FF2B5EF4-FFF2-40B4-BE49-F238E27FC236}">
                <a16:creationId xmlns:a16="http://schemas.microsoft.com/office/drawing/2014/main" id="{24CEE89D-6462-4660-9477-EB8F95E6DAC0}"/>
              </a:ext>
            </a:extLst>
          </p:cNvPr>
          <p:cNvSpPr>
            <a:spLocks noGrp="1"/>
          </p:cNvSpPr>
          <p:nvPr>
            <p:ph type="body" idx="1"/>
          </p:nvPr>
        </p:nvSpPr>
        <p:spPr/>
        <p:txBody>
          <a:bodyPr>
            <a:normAutofit/>
          </a:bodyPr>
          <a:lstStyle/>
          <a:p>
            <a:r>
              <a:rPr lang="fr-CA" b="0" dirty="0"/>
              <a:t>Lorem Ipsum</a:t>
            </a:r>
          </a:p>
        </p:txBody>
      </p:sp>
      <p:sp>
        <p:nvSpPr>
          <p:cNvPr id="5" name="Text Placeholder 4">
            <a:extLst>
              <a:ext uri="{FF2B5EF4-FFF2-40B4-BE49-F238E27FC236}">
                <a16:creationId xmlns:a16="http://schemas.microsoft.com/office/drawing/2014/main" id="{49E9D5DB-98DC-4ED3-A5F8-0C70C0F79F5F}"/>
              </a:ext>
            </a:extLst>
          </p:cNvPr>
          <p:cNvSpPr>
            <a:spLocks noGrp="1"/>
          </p:cNvSpPr>
          <p:nvPr>
            <p:ph type="body" sz="quarter" idx="3"/>
          </p:nvPr>
        </p:nvSpPr>
        <p:spPr/>
        <p:txBody>
          <a:bodyPr>
            <a:normAutofit/>
          </a:bodyPr>
          <a:lstStyle/>
          <a:p>
            <a:r>
              <a:rPr lang="fr-CA" b="0" dirty="0"/>
              <a:t>Lorem Ipsum</a:t>
            </a:r>
          </a:p>
        </p:txBody>
      </p:sp>
      <p:pic>
        <p:nvPicPr>
          <p:cNvPr id="8" name="Image 29">
            <a:extLst>
              <a:ext uri="{FF2B5EF4-FFF2-40B4-BE49-F238E27FC236}">
                <a16:creationId xmlns:a16="http://schemas.microsoft.com/office/drawing/2014/main" id="{60BD1C03-F76A-4077-B623-D680044B13FA}"/>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1276791" y="2505075"/>
            <a:ext cx="4283780" cy="3684588"/>
          </a:xfrm>
          <a:prstGeom prst="rect">
            <a:avLst/>
          </a:prstGeom>
        </p:spPr>
      </p:pic>
      <p:sp>
        <p:nvSpPr>
          <p:cNvPr id="11" name="Content Placeholder 10">
            <a:extLst>
              <a:ext uri="{FF2B5EF4-FFF2-40B4-BE49-F238E27FC236}">
                <a16:creationId xmlns:a16="http://schemas.microsoft.com/office/drawing/2014/main" id="{FA149A5F-127C-4680-B491-0DB1D0F35F29}"/>
              </a:ext>
            </a:extLst>
          </p:cNvPr>
          <p:cNvSpPr>
            <a:spLocks noGrp="1"/>
          </p:cNvSpPr>
          <p:nvPr>
            <p:ph sz="quarter" idx="4"/>
          </p:nvPr>
        </p:nvSpPr>
        <p:spPr/>
        <p:txBody>
          <a:bodyPr>
            <a:normAutofit fontScale="77500" lnSpcReduction="20000"/>
          </a:body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a:p>
            <a:endParaRPr lang="fr-CA" dirty="0"/>
          </a:p>
        </p:txBody>
      </p:sp>
      <p:sp>
        <p:nvSpPr>
          <p:cNvPr id="12" name="Espace réservé de la date 11">
            <a:extLst>
              <a:ext uri="{FF2B5EF4-FFF2-40B4-BE49-F238E27FC236}">
                <a16:creationId xmlns:a16="http://schemas.microsoft.com/office/drawing/2014/main" id="{4B324124-71D5-4F8D-B367-4FD08C97E325}"/>
              </a:ext>
            </a:extLst>
          </p:cNvPr>
          <p:cNvSpPr>
            <a:spLocks noGrp="1"/>
          </p:cNvSpPr>
          <p:nvPr>
            <p:ph type="dt" sz="half" idx="10"/>
          </p:nvPr>
        </p:nvSpPr>
        <p:spPr/>
        <p:txBody>
          <a:bodyPr/>
          <a:lstStyle/>
          <a:p>
            <a:r>
              <a:rPr lang="fr-FR"/>
              <a:t>01/02/2021</a:t>
            </a:r>
            <a:endParaRPr lang="fr-FR" dirty="0"/>
          </a:p>
        </p:txBody>
      </p:sp>
      <p:sp>
        <p:nvSpPr>
          <p:cNvPr id="13" name="Espace réservé du pied de page 12">
            <a:extLst>
              <a:ext uri="{FF2B5EF4-FFF2-40B4-BE49-F238E27FC236}">
                <a16:creationId xmlns:a16="http://schemas.microsoft.com/office/drawing/2014/main" id="{E68B51AE-F1FA-4510-B112-451DBD711B50}"/>
              </a:ext>
            </a:extLst>
          </p:cNvPr>
          <p:cNvSpPr>
            <a:spLocks noGrp="1"/>
          </p:cNvSpPr>
          <p:nvPr>
            <p:ph type="ftr" sz="quarter" idx="11"/>
          </p:nvPr>
        </p:nvSpPr>
        <p:spPr/>
        <p:txBody>
          <a:bodyPr/>
          <a:lstStyle/>
          <a:p>
            <a:pPr algn="ctr"/>
            <a:r>
              <a:rPr lang="fr-CA"/>
              <a:t>Name of Student / Institution</a:t>
            </a:r>
            <a:endParaRPr lang="fr-CA" dirty="0"/>
          </a:p>
        </p:txBody>
      </p:sp>
      <p:sp>
        <p:nvSpPr>
          <p:cNvPr id="14" name="Espace réservé du numéro de diapositive 13">
            <a:extLst>
              <a:ext uri="{FF2B5EF4-FFF2-40B4-BE49-F238E27FC236}">
                <a16:creationId xmlns:a16="http://schemas.microsoft.com/office/drawing/2014/main" id="{091126A2-3B2A-4AC7-8556-E088BDC90E22}"/>
              </a:ext>
            </a:extLst>
          </p:cNvPr>
          <p:cNvSpPr>
            <a:spLocks noGrp="1"/>
          </p:cNvSpPr>
          <p:nvPr>
            <p:ph type="sldNum" sz="quarter" idx="12"/>
          </p:nvPr>
        </p:nvSpPr>
        <p:spPr/>
        <p:txBody>
          <a:bodyPr/>
          <a:lstStyle/>
          <a:p>
            <a:fld id="{B43E51F0-8C1C-6947-A24D-FE2F878B0EA4}" type="slidenum">
              <a:rPr lang="fr-FR" smtClean="0"/>
              <a:t>9</a:t>
            </a:fld>
            <a:endParaRPr lang="fr-FR" dirty="0"/>
          </a:p>
        </p:txBody>
      </p:sp>
    </p:spTree>
    <p:extLst>
      <p:ext uri="{BB962C8B-B14F-4D97-AF65-F5344CB8AC3E}">
        <p14:creationId xmlns:p14="http://schemas.microsoft.com/office/powerpoint/2010/main" val="11767610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7B69B0A5ADCE4EAE4559EFA91E895F" ma:contentTypeVersion="10" ma:contentTypeDescription="Crée un document." ma:contentTypeScope="" ma:versionID="87db81efd6f195f802192d5bb1bfaa28">
  <xsd:schema xmlns:xsd="http://www.w3.org/2001/XMLSchema" xmlns:xs="http://www.w3.org/2001/XMLSchema" xmlns:p="http://schemas.microsoft.com/office/2006/metadata/properties" xmlns:ns2="44aba8fa-dad1-4fea-b0c2-7195170edc08" targetNamespace="http://schemas.microsoft.com/office/2006/metadata/properties" ma:root="true" ma:fieldsID="8e3a1735c5bae318c09fa06914f471f5" ns2:_="">
    <xsd:import namespace="44aba8fa-dad1-4fea-b0c2-7195170ed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ba8fa-dad1-4fea-b0c2-7195170ed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EA0C35-5000-4231-BAA4-22C7EE8B2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ba8fa-dad1-4fea-b0c2-7195170ed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22EE1-999F-4FD4-BD11-6FFD1B1E872C}">
  <ds:schemaRefs>
    <ds:schemaRef ds:uri="http://www.w3.org/XML/1998/namespace"/>
    <ds:schemaRef ds:uri="http://schemas.microsoft.com/office/2006/documentManagement/types"/>
    <ds:schemaRef ds:uri="http://purl.org/dc/elements/1.1/"/>
    <ds:schemaRef ds:uri="http://schemas.microsoft.com/office/infopath/2007/PartnerControls"/>
    <ds:schemaRef ds:uri="44aba8fa-dad1-4fea-b0c2-7195170edc08"/>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9CC13CE-8651-4B5E-AE5C-A19C1C14F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6132</TotalTime>
  <Words>634</Words>
  <Application>Microsoft Macintosh PowerPoint</Application>
  <PresentationFormat>Grand écran</PresentationFormat>
  <Paragraphs>64</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Name, Degree, Institution</vt:lpstr>
      <vt:lpstr>Summary </vt:lpstr>
      <vt:lpstr>Transition Axe 1</vt:lpstr>
      <vt:lpstr>Lorem Ipsum</vt:lpstr>
      <vt:lpstr>Lorem Ipsum</vt:lpstr>
      <vt:lpstr>Transition Axe 1</vt:lpstr>
      <vt:lpstr>Lorem Ipsum</vt:lpstr>
      <vt:lpstr>Transition Axe 3</vt:lpstr>
      <vt:lpstr>Lorem Ipsum</vt:lpstr>
      <vt:lpstr>Transition Axe 2</vt:lpstr>
      <vt:lpstr>Lorem Ipsum</vt:lpstr>
      <vt:lpstr>Transition Axe 3</vt:lpstr>
      <vt:lpstr>Lorem Ipsum</vt:lpstr>
      <vt:lpstr>Transition Axe 1</vt:lpstr>
      <vt:lpstr>Lorem Ipsum</vt:lpstr>
      <vt:lpstr>Transition Axe 2</vt:lpstr>
      <vt:lpstr>Présentation PowerPoint</vt:lpstr>
      <vt:lpstr>THANK YOU -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Simard</dc:creator>
  <cp:lastModifiedBy>Stéphanie Simard</cp:lastModifiedBy>
  <cp:revision>66</cp:revision>
  <dcterms:created xsi:type="dcterms:W3CDTF">2020-09-28T17:11:36Z</dcterms:created>
  <dcterms:modified xsi:type="dcterms:W3CDTF">2021-02-09T17:32:43Z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0x010100227B69B0A5ADCE4EAE4559EFA91E895F</vt:lpwstr>
  </property>
</Properties>
</file>